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390" r:id="rId3"/>
    <p:sldId id="808" r:id="rId5"/>
    <p:sldId id="804" r:id="rId6"/>
    <p:sldId id="813" r:id="rId7"/>
    <p:sldId id="810" r:id="rId8"/>
    <p:sldId id="814" r:id="rId9"/>
    <p:sldId id="815" r:id="rId10"/>
    <p:sldId id="816" r:id="rId11"/>
    <p:sldId id="818" r:id="rId12"/>
    <p:sldId id="817" r:id="rId13"/>
    <p:sldId id="820" r:id="rId14"/>
    <p:sldId id="819" r:id="rId15"/>
    <p:sldId id="821" r:id="rId16"/>
    <p:sldId id="822" r:id="rId17"/>
    <p:sldId id="823" r:id="rId18"/>
    <p:sldId id="824" r:id="rId19"/>
    <p:sldId id="825" r:id="rId20"/>
    <p:sldId id="806" r:id="rId21"/>
    <p:sldId id="346" r:id="rId22"/>
  </p:sldIdLst>
  <p:sldSz cx="9144000" cy="6858000" type="screen4x3"/>
  <p:notesSz cx="6797675" cy="9928225"/>
  <p:embeddedFontLst>
    <p:embeddedFont>
      <p:font typeface="MS PGothic" panose="020B0600070205080204" pitchFamily="34" charset="-128"/>
      <p:regular r:id="rId28"/>
    </p:embeddedFont>
    <p:embeddedFont>
      <p:font typeface="微软雅黑" panose="020B0503020204020204" pitchFamily="34" charset="-122"/>
      <p:regular r:id="rId29"/>
    </p:embeddedFont>
    <p:embeddedFont>
      <p:font typeface="Arial Narrow" panose="020B0606020202030204" pitchFamily="3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4D4D4D"/>
        </a:solidFill>
        <a:latin typeface="Segoe"/>
        <a:ea typeface="MS PGothic" panose="020B0600070205080204" pitchFamily="34" charset="-128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4D4D4D"/>
        </a:solidFill>
        <a:latin typeface="Segoe"/>
        <a:ea typeface="MS PGothic" panose="020B0600070205080204" pitchFamily="34" charset="-128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4D4D4D"/>
        </a:solidFill>
        <a:latin typeface="Segoe"/>
        <a:ea typeface="MS PGothic" panose="020B0600070205080204" pitchFamily="34" charset="-128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4D4D4D"/>
        </a:solidFill>
        <a:latin typeface="Segoe"/>
        <a:ea typeface="MS PGothic" panose="020B0600070205080204" pitchFamily="34" charset="-128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4D4D4D"/>
        </a:solidFill>
        <a:latin typeface="Segoe"/>
        <a:ea typeface="MS PGothic" panose="020B0600070205080204" pitchFamily="34" charset="-128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4D4D4D"/>
        </a:solidFill>
        <a:latin typeface="Segoe"/>
        <a:ea typeface="MS PGothic" panose="020B0600070205080204" pitchFamily="34" charset="-128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4D4D4D"/>
        </a:solidFill>
        <a:latin typeface="Segoe"/>
        <a:ea typeface="MS PGothic" panose="020B0600070205080204" pitchFamily="34" charset="-128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4D4D4D"/>
        </a:solidFill>
        <a:latin typeface="Segoe"/>
        <a:ea typeface="MS PGothic" panose="020B0600070205080204" pitchFamily="34" charset="-128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rgbClr val="4D4D4D"/>
        </a:solidFill>
        <a:latin typeface="Segoe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6" userDrawn="1">
          <p15:clr>
            <a:srgbClr val="A4A3A4"/>
          </p15:clr>
        </p15:guide>
        <p15:guide id="2" pos="298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000000"/>
    <a:srgbClr val="F78843"/>
    <a:srgbClr val="F5B999"/>
    <a:srgbClr val="6096E6"/>
    <a:srgbClr val="FCB83E"/>
    <a:srgbClr val="1EE84E"/>
    <a:srgbClr val="62A5E8"/>
    <a:srgbClr val="A8CDF2"/>
    <a:srgbClr val="A8C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05"/>
    <p:restoredTop sz="88343"/>
  </p:normalViewPr>
  <p:slideViewPr>
    <p:cSldViewPr snapToGrid="0" showGuides="1">
      <p:cViewPr varScale="1">
        <p:scale>
          <a:sx n="101" d="100"/>
          <a:sy n="101" d="100"/>
        </p:scale>
        <p:origin x="1506" y="96"/>
      </p:cViewPr>
      <p:guideLst>
        <p:guide orient="horz" pos="1466"/>
        <p:guide pos="29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6.xml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04" tIns="46552" rIns="93104" bIns="46552" numCol="1" anchor="t" anchorCtr="0" compatLnSpc="1"/>
          <a:lstStyle>
            <a:lvl1pPr defTabSz="93027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04" tIns="46552" rIns="93104" bIns="46552" numCol="1" anchor="t" anchorCtr="0" compatLnSpc="1"/>
          <a:lstStyle>
            <a:lvl1pPr algn="r" defTabSz="93027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0C13E5-84C0-4FA2-B352-905F1AD36D6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04" tIns="46552" rIns="93104" bIns="46552" numCol="1" anchor="b" anchorCtr="0" compatLnSpc="1"/>
          <a:lstStyle>
            <a:lvl1pPr defTabSz="93027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04" tIns="46552" rIns="93104" bIns="46552" numCol="1" anchor="b" anchorCtr="0" compatLnSpc="1"/>
          <a:lstStyle>
            <a:lvl1pPr algn="r" defTabSz="93027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8AEE44B-815D-48AC-B3AA-06E2B4C84FFF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04" tIns="46552" rIns="93104" bIns="46552" numCol="1" anchor="t" anchorCtr="0" compatLnSpc="1"/>
          <a:lstStyle>
            <a:lvl1pPr defTabSz="93027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04" tIns="46552" rIns="93104" bIns="46552" numCol="1" anchor="t" anchorCtr="0" compatLnSpc="1"/>
          <a:lstStyle>
            <a:lvl1pPr algn="r" defTabSz="93027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6DE7438-7334-47E6-AD23-04D688AB1B5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946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04" tIns="46552" rIns="93104" bIns="46552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Click to edit Master text styles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rPr>
              <a:t>Second level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rPr>
              <a:t>Third level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rPr>
              <a:t>Fourth level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rPr>
              <a:t>Fifth level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04" tIns="46552" rIns="93104" bIns="46552" numCol="1" anchor="b" anchorCtr="0" compatLnSpc="1"/>
          <a:lstStyle>
            <a:lvl1pPr defTabSz="93027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04" tIns="46552" rIns="93104" bIns="46552" numCol="1" anchor="b" anchorCtr="0" compatLnSpc="1"/>
          <a:lstStyle>
            <a:lvl1pPr algn="r" defTabSz="930275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AA94DF9-08C0-4F35-AE26-164A919D0DD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 Narrow" panose="020B0606020202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幻灯片首页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6725" y="2957383"/>
            <a:ext cx="6273709" cy="646331"/>
          </a:xfrm>
        </p:spPr>
        <p:txBody>
          <a:bodyPr/>
          <a:lstStyle>
            <a:lvl1pPr algn="l">
              <a:defRPr sz="3600" b="1">
                <a:solidFill>
                  <a:srgbClr val="0070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02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6725" y="3813175"/>
            <a:ext cx="6705600" cy="1295400"/>
          </a:xfrm>
        </p:spPr>
        <p:txBody>
          <a:bodyPr/>
          <a:lstStyle>
            <a:lvl1pPr marL="0" indent="0" algn="l">
              <a:buFontTx/>
              <a:buNone/>
              <a:defRPr sz="2000" i="0">
                <a:solidFill>
                  <a:srgbClr val="FB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项目列表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2113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B722DD-7747-4EA3-8D55-79BE5318C48C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936625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29BAFC-6EB4-4D39-B4FC-3DB6B4D758A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125" name="Group 54"/>
          <p:cNvGrpSpPr/>
          <p:nvPr/>
        </p:nvGrpSpPr>
        <p:grpSpPr>
          <a:xfrm>
            <a:off x="1828800" y="1752600"/>
            <a:ext cx="5329238" cy="665163"/>
            <a:chOff x="1152" y="1104"/>
            <a:chExt cx="3357" cy="419"/>
          </a:xfrm>
        </p:grpSpPr>
        <p:grpSp>
          <p:nvGrpSpPr>
            <p:cNvPr id="5149" name="Group 3"/>
            <p:cNvGrpSpPr/>
            <p:nvPr/>
          </p:nvGrpSpPr>
          <p:grpSpPr>
            <a:xfrm>
              <a:off x="1152" y="1104"/>
              <a:ext cx="480" cy="419"/>
              <a:chOff x="1110" y="2656"/>
              <a:chExt cx="1549" cy="1351"/>
            </a:xfrm>
          </p:grpSpPr>
          <p:sp>
            <p:nvSpPr>
              <p:cNvPr id="15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AutoShape 6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50" name="Line 11"/>
            <p:cNvSpPr/>
            <p:nvPr/>
          </p:nvSpPr>
          <p:spPr>
            <a:xfrm>
              <a:off x="1536" y="1488"/>
              <a:ext cx="2973" cy="1"/>
            </a:xfrm>
            <a:prstGeom prst="line">
              <a:avLst/>
            </a:prstGeom>
            <a:ln w="25400" cap="flat" cmpd="sng">
              <a:solidFill>
                <a:srgbClr val="C0C0C0"/>
              </a:solidFill>
              <a:prstDash val="sysDot"/>
              <a:headEnd type="none" w="med" len="med"/>
              <a:tailEnd type="oval" w="med" len="med"/>
            </a:ln>
          </p:spPr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gray">
            <a:xfrm>
              <a:off x="1270" y="1166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126" name="Group 55"/>
          <p:cNvGrpSpPr/>
          <p:nvPr/>
        </p:nvGrpSpPr>
        <p:grpSpPr>
          <a:xfrm>
            <a:off x="1828800" y="2667000"/>
            <a:ext cx="5329238" cy="665163"/>
            <a:chOff x="1152" y="1680"/>
            <a:chExt cx="3357" cy="419"/>
          </a:xfrm>
        </p:grpSpPr>
        <p:grpSp>
          <p:nvGrpSpPr>
            <p:cNvPr id="5143" name="Group 7"/>
            <p:cNvGrpSpPr/>
            <p:nvPr/>
          </p:nvGrpSpPr>
          <p:grpSpPr>
            <a:xfrm>
              <a:off x="1152" y="1680"/>
              <a:ext cx="480" cy="419"/>
              <a:chOff x="3174" y="2656"/>
              <a:chExt cx="1549" cy="1351"/>
            </a:xfrm>
          </p:grpSpPr>
          <p:sp>
            <p:nvSpPr>
              <p:cNvPr id="22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AutoShape 10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44" name="Line 14"/>
            <p:cNvSpPr/>
            <p:nvPr/>
          </p:nvSpPr>
          <p:spPr>
            <a:xfrm>
              <a:off x="1536" y="2064"/>
              <a:ext cx="2973" cy="1"/>
            </a:xfrm>
            <a:prstGeom prst="line">
              <a:avLst/>
            </a:prstGeom>
            <a:ln w="25400" cap="flat" cmpd="sng">
              <a:solidFill>
                <a:srgbClr val="C0C0C0"/>
              </a:solidFill>
              <a:prstDash val="sysDot"/>
              <a:headEnd type="none" w="med" len="med"/>
              <a:tailEnd type="oval" w="med" len="med"/>
            </a:ln>
          </p:spPr>
        </p:sp>
        <p:sp>
          <p:nvSpPr>
            <p:cNvPr id="21" name="Text Box 16"/>
            <p:cNvSpPr txBox="1">
              <a:spLocks noChangeArrowheads="1"/>
            </p:cNvSpPr>
            <p:nvPr/>
          </p:nvSpPr>
          <p:spPr bwMode="gray">
            <a:xfrm>
              <a:off x="1270" y="1742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127" name="Group 56"/>
          <p:cNvGrpSpPr/>
          <p:nvPr/>
        </p:nvGrpSpPr>
        <p:grpSpPr>
          <a:xfrm>
            <a:off x="1828800" y="3559175"/>
            <a:ext cx="5329238" cy="665163"/>
            <a:chOff x="1152" y="2242"/>
            <a:chExt cx="3357" cy="419"/>
          </a:xfrm>
        </p:grpSpPr>
        <p:grpSp>
          <p:nvGrpSpPr>
            <p:cNvPr id="5137" name="Group 17"/>
            <p:cNvGrpSpPr/>
            <p:nvPr/>
          </p:nvGrpSpPr>
          <p:grpSpPr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29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1" name="AutoShape 20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8" name="Line 25"/>
            <p:cNvSpPr/>
            <p:nvPr/>
          </p:nvSpPr>
          <p:spPr>
            <a:xfrm>
              <a:off x="1536" y="2626"/>
              <a:ext cx="2973" cy="1"/>
            </a:xfrm>
            <a:prstGeom prst="line">
              <a:avLst/>
            </a:prstGeom>
            <a:ln w="25400" cap="flat" cmpd="sng">
              <a:solidFill>
                <a:srgbClr val="C0C0C0"/>
              </a:solidFill>
              <a:prstDash val="sysDot"/>
              <a:headEnd type="none" w="med" len="med"/>
              <a:tailEnd type="oval" w="med" len="med"/>
            </a:ln>
          </p:spPr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gray">
            <a:xfrm>
              <a:off x="1270" y="2304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128" name="Group 57"/>
          <p:cNvGrpSpPr/>
          <p:nvPr/>
        </p:nvGrpSpPr>
        <p:grpSpPr>
          <a:xfrm>
            <a:off x="1828800" y="4473575"/>
            <a:ext cx="5329238" cy="665163"/>
            <a:chOff x="1152" y="2818"/>
            <a:chExt cx="3357" cy="419"/>
          </a:xfrm>
        </p:grpSpPr>
        <p:grpSp>
          <p:nvGrpSpPr>
            <p:cNvPr id="5131" name="Group 21"/>
            <p:cNvGrpSpPr/>
            <p:nvPr/>
          </p:nvGrpSpPr>
          <p:grpSpPr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36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7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AutoShape 24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5132" name="Line 28"/>
            <p:cNvSpPr/>
            <p:nvPr/>
          </p:nvSpPr>
          <p:spPr>
            <a:xfrm>
              <a:off x="1536" y="3202"/>
              <a:ext cx="2973" cy="1"/>
            </a:xfrm>
            <a:prstGeom prst="line">
              <a:avLst/>
            </a:prstGeom>
            <a:ln w="25400" cap="flat" cmpd="sng">
              <a:solidFill>
                <a:srgbClr val="C0C0C0"/>
              </a:solidFill>
              <a:prstDash val="sysDot"/>
              <a:headEnd type="none" w="med" len="med"/>
              <a:tailEnd type="oval" w="med" len="med"/>
            </a:ln>
          </p:spPr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gray">
            <a:xfrm>
              <a:off x="1270" y="2880"/>
              <a:ext cx="235" cy="29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0"/>
          </p:nvPr>
        </p:nvSpPr>
        <p:spPr>
          <a:xfrm>
            <a:off x="2716923" y="3668108"/>
            <a:ext cx="4330262" cy="452492"/>
          </a:xfrm>
        </p:spPr>
        <p:txBody>
          <a:bodyPr/>
          <a:lstStyle>
            <a:lvl1pPr algn="ctr">
              <a:buNone/>
              <a:defRPr sz="24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11"/>
          </p:nvPr>
        </p:nvSpPr>
        <p:spPr>
          <a:xfrm>
            <a:off x="2716923" y="2779986"/>
            <a:ext cx="4330262" cy="452492"/>
          </a:xfrm>
        </p:spPr>
        <p:txBody>
          <a:bodyPr/>
          <a:lstStyle>
            <a:lvl1pPr algn="ctr">
              <a:buNone/>
              <a:defRPr sz="24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12"/>
          </p:nvPr>
        </p:nvSpPr>
        <p:spPr>
          <a:xfrm>
            <a:off x="2716923" y="1855076"/>
            <a:ext cx="4330262" cy="452492"/>
          </a:xfrm>
        </p:spPr>
        <p:txBody>
          <a:bodyPr/>
          <a:lstStyle>
            <a:lvl1pPr algn="ctr">
              <a:buNone/>
              <a:defRPr sz="24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2716923" y="4582507"/>
            <a:ext cx="4330262" cy="452492"/>
          </a:xfrm>
        </p:spPr>
        <p:txBody>
          <a:bodyPr/>
          <a:lstStyle>
            <a:lvl1pPr algn="ctr">
              <a:buNone/>
              <a:defRPr sz="24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循环过程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2113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962071-539C-4BF7-B27A-CE773CB0D12F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936625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D09A97-B8D0-402F-BDC8-9CC51947E67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149" name="Group 3"/>
          <p:cNvGrpSpPr/>
          <p:nvPr/>
        </p:nvGrpSpPr>
        <p:grpSpPr>
          <a:xfrm>
            <a:off x="595313" y="1577975"/>
            <a:ext cx="8139112" cy="4398963"/>
            <a:chOff x="559" y="1296"/>
            <a:chExt cx="4529" cy="2448"/>
          </a:xfrm>
        </p:grpSpPr>
        <p:sp>
          <p:nvSpPr>
            <p:cNvPr id="6152" name="Freeform 4"/>
            <p:cNvSpPr>
              <a:spLocks noEditPoints="1"/>
            </p:cNvSpPr>
            <p:nvPr/>
          </p:nvSpPr>
          <p:spPr>
            <a:xfrm rot="-1358056">
              <a:off x="877" y="1765"/>
              <a:ext cx="3839" cy="1527"/>
            </a:xfrm>
            <a:custGeom>
              <a:avLst/>
              <a:gdLst/>
              <a:ahLst/>
              <a:cxnLst>
                <a:cxn ang="0">
                  <a:pos x="299" y="2"/>
                </a:cxn>
                <a:cxn ang="0">
                  <a:pos x="218" y="2"/>
                </a:cxn>
                <a:cxn ang="0">
                  <a:pos x="146" y="2"/>
                </a:cxn>
                <a:cxn ang="0">
                  <a:pos x="86" y="2"/>
                </a:cxn>
                <a:cxn ang="0">
                  <a:pos x="41" y="2"/>
                </a:cxn>
                <a:cxn ang="0">
                  <a:pos x="10" y="2"/>
                </a:cxn>
                <a:cxn ang="0">
                  <a:pos x="0" y="2"/>
                </a:cxn>
                <a:cxn ang="0">
                  <a:pos x="10" y="2"/>
                </a:cxn>
                <a:cxn ang="0">
                  <a:pos x="41" y="2"/>
                </a:cxn>
                <a:cxn ang="0">
                  <a:pos x="86" y="2"/>
                </a:cxn>
                <a:cxn ang="0">
                  <a:pos x="146" y="2"/>
                </a:cxn>
                <a:cxn ang="0">
                  <a:pos x="218" y="2"/>
                </a:cxn>
                <a:cxn ang="0">
                  <a:pos x="299" y="2"/>
                </a:cxn>
                <a:cxn ang="0">
                  <a:pos x="387" y="2"/>
                </a:cxn>
                <a:cxn ang="0">
                  <a:pos x="468" y="2"/>
                </a:cxn>
                <a:cxn ang="0">
                  <a:pos x="544" y="2"/>
                </a:cxn>
                <a:cxn ang="0">
                  <a:pos x="608" y="2"/>
                </a:cxn>
                <a:cxn ang="0">
                  <a:pos x="659" y="2"/>
                </a:cxn>
                <a:cxn ang="0">
                  <a:pos x="694" y="2"/>
                </a:cxn>
                <a:cxn ang="0">
                  <a:pos x="714" y="2"/>
                </a:cxn>
                <a:cxn ang="0">
                  <a:pos x="707" y="2"/>
                </a:cxn>
                <a:cxn ang="0">
                  <a:pos x="683" y="2"/>
                </a:cxn>
                <a:cxn ang="0">
                  <a:pos x="645" y="2"/>
                </a:cxn>
                <a:cxn ang="0">
                  <a:pos x="587" y="2"/>
                </a:cxn>
                <a:cxn ang="0">
                  <a:pos x="519" y="2"/>
                </a:cxn>
                <a:cxn ang="0">
                  <a:pos x="441" y="2"/>
                </a:cxn>
                <a:cxn ang="0">
                  <a:pos x="356" y="0"/>
                </a:cxn>
                <a:cxn ang="0">
                  <a:pos x="284" y="2"/>
                </a:cxn>
                <a:cxn ang="0">
                  <a:pos x="205" y="2"/>
                </a:cxn>
                <a:cxn ang="0">
                  <a:pos x="137" y="2"/>
                </a:cxn>
                <a:cxn ang="0">
                  <a:pos x="80" y="2"/>
                </a:cxn>
                <a:cxn ang="0">
                  <a:pos x="40" y="2"/>
                </a:cxn>
                <a:cxn ang="0">
                  <a:pos x="17" y="2"/>
                </a:cxn>
                <a:cxn ang="0">
                  <a:pos x="12" y="2"/>
                </a:cxn>
                <a:cxn ang="0">
                  <a:pos x="29" y="2"/>
                </a:cxn>
                <a:cxn ang="0">
                  <a:pos x="65" y="2"/>
                </a:cxn>
                <a:cxn ang="0">
                  <a:pos x="117" y="2"/>
                </a:cxn>
                <a:cxn ang="0">
                  <a:pos x="181" y="2"/>
                </a:cxn>
                <a:cxn ang="0">
                  <a:pos x="258" y="2"/>
                </a:cxn>
                <a:cxn ang="0">
                  <a:pos x="338" y="2"/>
                </a:cxn>
                <a:cxn ang="0">
                  <a:pos x="422" y="2"/>
                </a:cxn>
                <a:cxn ang="0">
                  <a:pos x="498" y="2"/>
                </a:cxn>
                <a:cxn ang="0">
                  <a:pos x="561" y="2"/>
                </a:cxn>
                <a:cxn ang="0">
                  <a:pos x="614" y="2"/>
                </a:cxn>
                <a:cxn ang="0">
                  <a:pos x="647" y="2"/>
                </a:cxn>
                <a:cxn ang="0">
                  <a:pos x="666" y="2"/>
                </a:cxn>
                <a:cxn ang="0">
                  <a:pos x="662" y="2"/>
                </a:cxn>
                <a:cxn ang="0">
                  <a:pos x="637" y="2"/>
                </a:cxn>
                <a:cxn ang="0">
                  <a:pos x="598" y="2"/>
                </a:cxn>
                <a:cxn ang="0">
                  <a:pos x="541" y="2"/>
                </a:cxn>
                <a:cxn ang="0">
                  <a:pos x="474" y="2"/>
                </a:cxn>
                <a:cxn ang="0">
                  <a:pos x="395" y="2"/>
                </a:cxn>
              </a:cxnLst>
              <a:rect l="0" t="0" r="0" b="0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rgbClr val="E4E4E4">
                    <a:alpha val="35999"/>
                  </a:srgbClr>
                </a:gs>
                <a:gs pos="100000">
                  <a:srgbClr val="C0C0C0">
                    <a:alpha val="100000"/>
                  </a:srgbClr>
                </a:gs>
              </a:gsLst>
              <a:lin ang="0" scaled="1"/>
              <a:tileRect/>
            </a:gra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gray">
            <a:xfrm rot="-1543677">
              <a:off x="2784" y="168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gray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gray">
            <a:xfrm rot="-1543677">
              <a:off x="1872" y="3456"/>
              <a:ext cx="671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gray">
            <a:xfrm rot="-1543677">
              <a:off x="3456" y="3104"/>
              <a:ext cx="670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gray">
            <a:xfrm rot="-1543677">
              <a:off x="1344" y="2544"/>
              <a:ext cx="670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gray">
            <a:xfrm>
              <a:off x="2407" y="1296"/>
              <a:ext cx="720" cy="694"/>
            </a:xfrm>
            <a:prstGeom prst="ellipse">
              <a:avLst/>
            </a:prstGeom>
            <a:gradFill rotWithShape="1">
              <a:gsLst>
                <a:gs pos="0">
                  <a:srgbClr val="36A1B6"/>
                </a:gs>
                <a:gs pos="100000">
                  <a:srgbClr val="13383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Oval 11"/>
            <p:cNvSpPr>
              <a:spLocks noChangeArrowheads="1"/>
            </p:cNvSpPr>
            <p:nvPr/>
          </p:nvSpPr>
          <p:spPr bwMode="gray">
            <a:xfrm>
              <a:off x="999" y="2126"/>
              <a:ext cx="719" cy="693"/>
            </a:xfrm>
            <a:prstGeom prst="ellipse">
              <a:avLst/>
            </a:prstGeom>
            <a:gradFill rotWithShape="1">
              <a:gsLst>
                <a:gs pos="0">
                  <a:srgbClr val="4987E3"/>
                </a:gs>
                <a:gs pos="100000">
                  <a:srgbClr val="172A4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Oval 12"/>
            <p:cNvSpPr>
              <a:spLocks noChangeArrowheads="1"/>
            </p:cNvSpPr>
            <p:nvPr/>
          </p:nvSpPr>
          <p:spPr bwMode="gray">
            <a:xfrm>
              <a:off x="1493" y="3050"/>
              <a:ext cx="719" cy="694"/>
            </a:xfrm>
            <a:prstGeom prst="ellipse">
              <a:avLst/>
            </a:prstGeom>
            <a:gradFill rotWithShape="1">
              <a:gsLst>
                <a:gs pos="0">
                  <a:srgbClr val="D9520F"/>
                </a:gs>
                <a:gs pos="100000">
                  <a:srgbClr val="4D1D05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gray">
            <a:xfrm>
              <a:off x="3048" y="2707"/>
              <a:ext cx="719" cy="694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454545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Oval 14"/>
            <p:cNvSpPr>
              <a:spLocks noChangeArrowheads="1"/>
            </p:cNvSpPr>
            <p:nvPr/>
          </p:nvSpPr>
          <p:spPr bwMode="gray">
            <a:xfrm>
              <a:off x="4072" y="1420"/>
              <a:ext cx="680" cy="695"/>
            </a:xfrm>
            <a:prstGeom prst="ellipse">
              <a:avLst/>
            </a:prstGeom>
            <a:gradFill rotWithShape="1">
              <a:gsLst>
                <a:gs pos="0">
                  <a:srgbClr val="9CC769"/>
                </a:gs>
                <a:gs pos="100000">
                  <a:srgbClr val="364524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63" name="Line 21"/>
            <p:cNvSpPr/>
            <p:nvPr/>
          </p:nvSpPr>
          <p:spPr>
            <a:xfrm>
              <a:off x="1639" y="1545"/>
              <a:ext cx="1025" cy="78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cxnSp>
          <p:nvCxnSpPr>
            <p:cNvPr id="6164" name="AutoShape 22"/>
            <p:cNvCxnSpPr/>
            <p:nvPr/>
          </p:nvCxnSpPr>
          <p:spPr>
            <a:xfrm flipH="1">
              <a:off x="559" y="1545"/>
              <a:ext cx="1087" cy="0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3005795" y="3331998"/>
            <a:ext cx="3132411" cy="567339"/>
          </a:xfrm>
        </p:spPr>
        <p:txBody>
          <a:bodyPr/>
          <a:lstStyle>
            <a:lvl1pPr algn="ctr">
              <a:buNone/>
              <a:defRPr lang="zh-CN" altLang="en-US" sz="2800" b="1" dirty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8" name="文本占位符 24"/>
          <p:cNvSpPr>
            <a:spLocks noGrp="1"/>
          </p:cNvSpPr>
          <p:nvPr>
            <p:ph type="body" sz="quarter" idx="11"/>
          </p:nvPr>
        </p:nvSpPr>
        <p:spPr>
          <a:xfrm>
            <a:off x="604180" y="1645089"/>
            <a:ext cx="1939324" cy="362388"/>
          </a:xfrm>
        </p:spPr>
        <p:txBody>
          <a:bodyPr/>
          <a:lstStyle>
            <a:lvl1pPr algn="ctr">
              <a:buNone/>
              <a:defRPr lang="zh-CN" altLang="en-US" sz="1800" b="0" dirty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2"/>
          </p:nvPr>
        </p:nvSpPr>
        <p:spPr>
          <a:xfrm>
            <a:off x="4120055" y="2017329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1" name="文本占位符 29"/>
          <p:cNvSpPr>
            <a:spLocks noGrp="1"/>
          </p:cNvSpPr>
          <p:nvPr>
            <p:ph type="body" sz="quarter" idx="13"/>
          </p:nvPr>
        </p:nvSpPr>
        <p:spPr>
          <a:xfrm>
            <a:off x="1581806" y="3525564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4"/>
          </p:nvPr>
        </p:nvSpPr>
        <p:spPr>
          <a:xfrm>
            <a:off x="2454165" y="5196708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5"/>
          </p:nvPr>
        </p:nvSpPr>
        <p:spPr>
          <a:xfrm>
            <a:off x="5265683" y="4581853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6"/>
          </p:nvPr>
        </p:nvSpPr>
        <p:spPr>
          <a:xfrm>
            <a:off x="7068206" y="2232793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层次结构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2113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2CAB6E0-12C2-49D9-A76E-157BDAFE8F57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936625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22B6016-D1F9-48F0-B223-FA1588978CF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173" name="Group 3"/>
          <p:cNvGrpSpPr/>
          <p:nvPr/>
        </p:nvGrpSpPr>
        <p:grpSpPr>
          <a:xfrm>
            <a:off x="914400" y="1741488"/>
            <a:ext cx="7239000" cy="3733800"/>
            <a:chOff x="168" y="960"/>
            <a:chExt cx="5367" cy="2792"/>
          </a:xfrm>
        </p:grpSpPr>
        <p:sp>
          <p:nvSpPr>
            <p:cNvPr id="7176" name="Freeform 4"/>
            <p:cNvSpPr/>
            <p:nvPr/>
          </p:nvSpPr>
          <p:spPr>
            <a:xfrm>
              <a:off x="5089" y="960"/>
              <a:ext cx="441" cy="705"/>
            </a:xfrm>
            <a:custGeom>
              <a:avLst/>
              <a:gdLst/>
              <a:ahLst/>
              <a:cxnLst>
                <a:cxn ang="0">
                  <a:pos x="61387525" y="807716021"/>
                </a:cxn>
                <a:cxn ang="0">
                  <a:pos x="0" y="2147483646"/>
                </a:cxn>
                <a:cxn ang="0">
                  <a:pos x="0" y="1922377255"/>
                </a:cxn>
                <a:cxn ang="0">
                  <a:pos x="61387525" y="0"/>
                </a:cxn>
                <a:cxn ang="0">
                  <a:pos x="61387525" y="807716021"/>
                </a:cxn>
              </a:cxnLst>
              <a:rect l="0" t="0" r="0" b="0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rgbClr val="00281D">
                    <a:alpha val="100000"/>
                  </a:srgbClr>
                </a:gs>
                <a:gs pos="50000">
                  <a:srgbClr val="00563F">
                    <a:alpha val="100000"/>
                  </a:srgbClr>
                </a:gs>
                <a:gs pos="100000">
                  <a:srgbClr val="00281D">
                    <a:alpha val="100000"/>
                  </a:srgbClr>
                </a:gs>
              </a:gsLst>
              <a:lin ang="2700000" scaled="1"/>
              <a:tileRect/>
            </a:gra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7" name="Freeform 5"/>
            <p:cNvSpPr/>
            <p:nvPr/>
          </p:nvSpPr>
          <p:spPr>
            <a:xfrm>
              <a:off x="2976" y="960"/>
              <a:ext cx="2559" cy="451"/>
            </a:xfrm>
            <a:custGeom>
              <a:avLst/>
              <a:gdLst/>
              <a:ahLst/>
              <a:cxnLst>
                <a:cxn ang="0">
                  <a:pos x="302158825" y="1916278132"/>
                </a:cxn>
                <a:cxn ang="0">
                  <a:pos x="0" y="1916278132"/>
                </a:cxn>
                <a:cxn ang="0">
                  <a:pos x="91186594" y="0"/>
                </a:cxn>
                <a:cxn ang="0">
                  <a:pos x="365040967" y="0"/>
                </a:cxn>
                <a:cxn ang="0">
                  <a:pos x="302158825" y="1916278132"/>
                </a:cxn>
              </a:cxnLst>
              <a:rect l="0" t="0" r="0" b="0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rgbClr val="00CC99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8" name="Freeform 6"/>
            <p:cNvSpPr/>
            <p:nvPr/>
          </p:nvSpPr>
          <p:spPr>
            <a:xfrm>
              <a:off x="4645" y="1660"/>
              <a:ext cx="441" cy="699"/>
            </a:xfrm>
            <a:custGeom>
              <a:avLst/>
              <a:gdLst/>
              <a:ahLst/>
              <a:cxnLst>
                <a:cxn ang="0">
                  <a:pos x="61387525" y="702712364"/>
                </a:cxn>
                <a:cxn ang="0">
                  <a:pos x="0" y="2147483646"/>
                </a:cxn>
                <a:cxn ang="0">
                  <a:pos x="0" y="1675811670"/>
                </a:cxn>
                <a:cxn ang="0">
                  <a:pos x="61387525" y="0"/>
                </a:cxn>
                <a:cxn ang="0">
                  <a:pos x="61387525" y="702712364"/>
                </a:cxn>
              </a:cxnLst>
              <a:rect l="0" t="0" r="0" b="0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rgbClr val="230744">
                    <a:alpha val="100000"/>
                  </a:srgbClr>
                </a:gs>
                <a:gs pos="50000">
                  <a:srgbClr val="4B1092">
                    <a:alpha val="100000"/>
                  </a:srgbClr>
                </a:gs>
                <a:gs pos="100000">
                  <a:srgbClr val="230744">
                    <a:alpha val="100000"/>
                  </a:srgbClr>
                </a:gs>
              </a:gsLst>
              <a:lin ang="2700000" scaled="1"/>
              <a:tileRect/>
            </a:gra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9" name="Freeform 7"/>
            <p:cNvSpPr/>
            <p:nvPr/>
          </p:nvSpPr>
          <p:spPr>
            <a:xfrm>
              <a:off x="2340" y="1660"/>
              <a:ext cx="2753" cy="450"/>
            </a:xfrm>
            <a:custGeom>
              <a:avLst/>
              <a:gdLst/>
              <a:ahLst/>
              <a:cxnLst>
                <a:cxn ang="0">
                  <a:pos x="337717354" y="1776948295"/>
                </a:cxn>
                <a:cxn ang="0">
                  <a:pos x="0" y="1776948295"/>
                </a:cxn>
                <a:cxn ang="0">
                  <a:pos x="93317941" y="0"/>
                </a:cxn>
                <a:cxn ang="0">
                  <a:pos x="402122266" y="0"/>
                </a:cxn>
                <a:cxn ang="0">
                  <a:pos x="337717354" y="1776948295"/>
                </a:cxn>
              </a:cxnLst>
              <a:rect l="0" t="0" r="0" b="0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rgbClr val="A77BFF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0" name="Freeform 8"/>
            <p:cNvSpPr/>
            <p:nvPr/>
          </p:nvSpPr>
          <p:spPr>
            <a:xfrm>
              <a:off x="4200" y="2352"/>
              <a:ext cx="439" cy="705"/>
            </a:xfrm>
            <a:custGeom>
              <a:avLst/>
              <a:gdLst/>
              <a:ahLst/>
              <a:cxnLst>
                <a:cxn ang="0">
                  <a:pos x="65351797" y="820279598"/>
                </a:cxn>
                <a:cxn ang="0">
                  <a:pos x="0" y="2147483646"/>
                </a:cxn>
                <a:cxn ang="0">
                  <a:pos x="0" y="1922377255"/>
                </a:cxn>
                <a:cxn ang="0">
                  <a:pos x="65351797" y="0"/>
                </a:cxn>
                <a:cxn ang="0">
                  <a:pos x="65351797" y="820279598"/>
                </a:cxn>
              </a:cxnLst>
              <a:rect l="0" t="0" r="0" b="0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rgbClr val="431805">
                    <a:alpha val="100000"/>
                  </a:srgbClr>
                </a:gs>
                <a:gs pos="50000">
                  <a:srgbClr val="90330A">
                    <a:alpha val="100000"/>
                  </a:srgbClr>
                </a:gs>
                <a:gs pos="100000">
                  <a:srgbClr val="431805">
                    <a:alpha val="100000"/>
                  </a:srgbClr>
                </a:gs>
              </a:gsLst>
              <a:lin ang="2700000" scaled="1"/>
              <a:tileRect/>
            </a:gra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1" name="Freeform 9"/>
            <p:cNvSpPr/>
            <p:nvPr/>
          </p:nvSpPr>
          <p:spPr>
            <a:xfrm>
              <a:off x="3758" y="3047"/>
              <a:ext cx="444" cy="705"/>
            </a:xfrm>
            <a:custGeom>
              <a:avLst/>
              <a:gdLst/>
              <a:ahLst/>
              <a:cxnLst>
                <a:cxn ang="0">
                  <a:pos x="77462815" y="820279598"/>
                </a:cxn>
                <a:cxn ang="0">
                  <a:pos x="0" y="2147483646"/>
                </a:cxn>
                <a:cxn ang="0">
                  <a:pos x="0" y="1922377255"/>
                </a:cxn>
                <a:cxn ang="0">
                  <a:pos x="77462815" y="0"/>
                </a:cxn>
                <a:cxn ang="0">
                  <a:pos x="77462815" y="820279598"/>
                </a:cxn>
              </a:cxnLst>
              <a:rect l="0" t="0" r="0" b="0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rgbClr val="433206">
                    <a:alpha val="100000"/>
                  </a:srgbClr>
                </a:gs>
                <a:gs pos="50000">
                  <a:srgbClr val="906B0E">
                    <a:alpha val="100000"/>
                  </a:srgbClr>
                </a:gs>
                <a:gs pos="100000">
                  <a:srgbClr val="433206">
                    <a:alpha val="100000"/>
                  </a:srgbClr>
                </a:gs>
              </a:gsLst>
              <a:lin ang="2700000" scaled="1"/>
              <a:tileRect/>
            </a:gra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2" name="Freeform 10"/>
            <p:cNvSpPr/>
            <p:nvPr/>
          </p:nvSpPr>
          <p:spPr>
            <a:xfrm>
              <a:off x="1075" y="3050"/>
              <a:ext cx="3125" cy="451"/>
            </a:xfrm>
            <a:custGeom>
              <a:avLst/>
              <a:gdLst/>
              <a:ahLst/>
              <a:cxnLst>
                <a:cxn ang="0">
                  <a:pos x="388694663" y="1916278132"/>
                </a:cxn>
                <a:cxn ang="0">
                  <a:pos x="0" y="1916278132"/>
                </a:cxn>
                <a:cxn ang="0">
                  <a:pos x="92590654" y="0"/>
                </a:cxn>
                <a:cxn ang="0">
                  <a:pos x="452799395" y="0"/>
                </a:cxn>
                <a:cxn ang="0">
                  <a:pos x="388694663" y="1916278132"/>
                </a:cxn>
              </a:cxnLst>
              <a:rect l="0" t="0" r="0" b="0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rgbClr val="F2E160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3" name="Line 11"/>
            <p:cNvSpPr/>
            <p:nvPr/>
          </p:nvSpPr>
          <p:spPr>
            <a:xfrm flipH="1">
              <a:off x="168" y="3747"/>
              <a:ext cx="90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84" name="Line 12"/>
            <p:cNvSpPr/>
            <p:nvPr/>
          </p:nvSpPr>
          <p:spPr>
            <a:xfrm flipH="1">
              <a:off x="168" y="3047"/>
              <a:ext cx="154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85" name="Line 13"/>
            <p:cNvSpPr/>
            <p:nvPr/>
          </p:nvSpPr>
          <p:spPr>
            <a:xfrm flipH="1">
              <a:off x="168" y="2356"/>
              <a:ext cx="217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86" name="Line 14"/>
            <p:cNvSpPr/>
            <p:nvPr/>
          </p:nvSpPr>
          <p:spPr>
            <a:xfrm flipH="1">
              <a:off x="168" y="1666"/>
              <a:ext cx="281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87" name="Line 15"/>
            <p:cNvSpPr/>
            <p:nvPr/>
          </p:nvSpPr>
          <p:spPr>
            <a:xfrm flipH="1">
              <a:off x="168" y="965"/>
              <a:ext cx="344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88" name="Line 16"/>
            <p:cNvSpPr/>
            <p:nvPr/>
          </p:nvSpPr>
          <p:spPr>
            <a:xfrm>
              <a:off x="305" y="960"/>
              <a:ext cx="0" cy="7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7189" name="Line 17"/>
            <p:cNvSpPr/>
            <p:nvPr/>
          </p:nvSpPr>
          <p:spPr>
            <a:xfrm>
              <a:off x="305" y="1686"/>
              <a:ext cx="0" cy="67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7190" name="Line 18"/>
            <p:cNvSpPr/>
            <p:nvPr/>
          </p:nvSpPr>
          <p:spPr>
            <a:xfrm>
              <a:off x="305" y="2365"/>
              <a:ext cx="0" cy="67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7191" name="Line 19"/>
            <p:cNvSpPr/>
            <p:nvPr/>
          </p:nvSpPr>
          <p:spPr>
            <a:xfrm>
              <a:off x="305" y="3047"/>
              <a:ext cx="0" cy="68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</p:sp>
        <p:sp>
          <p:nvSpPr>
            <p:cNvPr id="7192" name="Freeform 20"/>
            <p:cNvSpPr/>
            <p:nvPr/>
          </p:nvSpPr>
          <p:spPr>
            <a:xfrm>
              <a:off x="1529" y="1097"/>
              <a:ext cx="1409" cy="2267"/>
            </a:xfrm>
            <a:custGeom>
              <a:avLst/>
              <a:gdLst/>
              <a:ahLst/>
              <a:cxnLst>
                <a:cxn ang="0">
                  <a:pos x="2" y="13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2" y="4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2" y="8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3"/>
                </a:cxn>
              </a:cxnLst>
              <a:rect l="0" t="0" r="0" b="0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>
                    <a:alpha val="100000"/>
                  </a:srgbClr>
                </a:gs>
                <a:gs pos="100000">
                  <a:srgbClr val="61092E">
                    <a:alpha val="100000"/>
                  </a:srgbClr>
                </a:gs>
              </a:gsLst>
              <a:lin ang="5400000" scaled="1"/>
              <a:tileRect/>
            </a:gra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gray">
            <a:xfrm>
              <a:off x="2980" y="1411"/>
              <a:ext cx="2120" cy="253"/>
            </a:xfrm>
            <a:prstGeom prst="rect">
              <a:avLst/>
            </a:prstGeom>
            <a:gradFill rotWithShape="1">
              <a:gsLst>
                <a:gs pos="0">
                  <a:srgbClr val="00684D"/>
                </a:gs>
                <a:gs pos="50000">
                  <a:srgbClr val="00906A"/>
                </a:gs>
                <a:gs pos="100000">
                  <a:srgbClr val="00684D"/>
                </a:gs>
              </a:gsLst>
              <a:lin ang="27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Rectangle 22"/>
            <p:cNvSpPr>
              <a:spLocks noChangeArrowheads="1"/>
            </p:cNvSpPr>
            <p:nvPr/>
          </p:nvSpPr>
          <p:spPr bwMode="gray">
            <a:xfrm>
              <a:off x="2341" y="2110"/>
              <a:ext cx="2309" cy="248"/>
            </a:xfrm>
            <a:prstGeom prst="rect">
              <a:avLst/>
            </a:prstGeom>
            <a:gradFill rotWithShape="1">
              <a:gsLst>
                <a:gs pos="0">
                  <a:srgbClr val="5D2FB9"/>
                </a:gs>
                <a:gs pos="50000">
                  <a:srgbClr val="8041FF"/>
                </a:gs>
                <a:gs pos="100000">
                  <a:srgbClr val="5D2FB9"/>
                </a:gs>
              </a:gsLst>
              <a:lin ang="27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95" name="Freeform 23"/>
            <p:cNvSpPr/>
            <p:nvPr/>
          </p:nvSpPr>
          <p:spPr>
            <a:xfrm>
              <a:off x="1709" y="2352"/>
              <a:ext cx="2935" cy="455"/>
            </a:xfrm>
            <a:custGeom>
              <a:avLst/>
              <a:gdLst/>
              <a:ahLst/>
              <a:cxnLst>
                <a:cxn ang="0">
                  <a:pos x="358447248" y="2053475475"/>
                </a:cxn>
                <a:cxn ang="0">
                  <a:pos x="0" y="2053475475"/>
                </a:cxn>
                <a:cxn ang="0">
                  <a:pos x="91822783" y="0"/>
                </a:cxn>
                <a:cxn ang="0">
                  <a:pos x="421529107" y="0"/>
                </a:cxn>
                <a:cxn ang="0">
                  <a:pos x="358447248" y="2053475475"/>
                </a:cxn>
              </a:cxnLst>
              <a:rect l="0" t="0" r="0" b="0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rgbClr val="FF9966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Rectangle 24"/>
            <p:cNvSpPr>
              <a:spLocks noChangeArrowheads="1"/>
            </p:cNvSpPr>
            <p:nvPr/>
          </p:nvSpPr>
          <p:spPr bwMode="gray">
            <a:xfrm>
              <a:off x="1711" y="2806"/>
              <a:ext cx="2499" cy="248"/>
            </a:xfrm>
            <a:prstGeom prst="rect">
              <a:avLst/>
            </a:prstGeom>
            <a:gradFill rotWithShape="1">
              <a:gsLst>
                <a:gs pos="0">
                  <a:srgbClr val="A0523A"/>
                </a:gs>
                <a:gs pos="50000">
                  <a:srgbClr val="DC7150"/>
                </a:gs>
                <a:gs pos="100000">
                  <a:srgbClr val="A0523A"/>
                </a:gs>
              </a:gsLst>
              <a:lin ang="27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Rectangle 25"/>
            <p:cNvSpPr>
              <a:spLocks noChangeArrowheads="1"/>
            </p:cNvSpPr>
            <p:nvPr/>
          </p:nvSpPr>
          <p:spPr bwMode="gray">
            <a:xfrm>
              <a:off x="1075" y="3502"/>
              <a:ext cx="2687" cy="248"/>
            </a:xfrm>
            <a:prstGeom prst="rect">
              <a:avLst/>
            </a:prstGeom>
            <a:gradFill rotWithShape="1">
              <a:gsLst>
                <a:gs pos="0">
                  <a:srgbClr val="977514"/>
                </a:gs>
                <a:gs pos="50000">
                  <a:srgbClr val="D0A11C"/>
                </a:gs>
                <a:gs pos="100000">
                  <a:srgbClr val="977514"/>
                </a:gs>
              </a:gsLst>
              <a:lin ang="27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0"/>
          </p:nvPr>
        </p:nvSpPr>
        <p:spPr>
          <a:xfrm>
            <a:off x="1113988" y="2039393"/>
            <a:ext cx="1702784" cy="304416"/>
          </a:xfrm>
        </p:spPr>
        <p:txBody>
          <a:bodyPr/>
          <a:lstStyle>
            <a:lvl1pPr>
              <a:buNone/>
              <a:defRPr sz="14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32" name="文本占位符 30"/>
          <p:cNvSpPr>
            <a:spLocks noGrp="1"/>
          </p:cNvSpPr>
          <p:nvPr>
            <p:ph type="body" sz="quarter" idx="11"/>
          </p:nvPr>
        </p:nvSpPr>
        <p:spPr>
          <a:xfrm>
            <a:off x="1119243" y="2969557"/>
            <a:ext cx="1702784" cy="304416"/>
          </a:xfrm>
        </p:spPr>
        <p:txBody>
          <a:bodyPr/>
          <a:lstStyle>
            <a:lvl1pPr>
              <a:buNone/>
              <a:defRPr sz="14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33" name="文本占位符 30"/>
          <p:cNvSpPr>
            <a:spLocks noGrp="1"/>
          </p:cNvSpPr>
          <p:nvPr>
            <p:ph type="body" sz="quarter" idx="12"/>
          </p:nvPr>
        </p:nvSpPr>
        <p:spPr>
          <a:xfrm>
            <a:off x="1113988" y="3899722"/>
            <a:ext cx="1702784" cy="304416"/>
          </a:xfrm>
        </p:spPr>
        <p:txBody>
          <a:bodyPr/>
          <a:lstStyle>
            <a:lvl1pPr>
              <a:buNone/>
              <a:defRPr sz="14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34" name="文本占位符 30"/>
          <p:cNvSpPr>
            <a:spLocks noGrp="1"/>
          </p:cNvSpPr>
          <p:nvPr>
            <p:ph type="body" sz="quarter" idx="13"/>
          </p:nvPr>
        </p:nvSpPr>
        <p:spPr>
          <a:xfrm>
            <a:off x="1114096" y="4829887"/>
            <a:ext cx="1702784" cy="304416"/>
          </a:xfrm>
        </p:spPr>
        <p:txBody>
          <a:bodyPr/>
          <a:lstStyle>
            <a:lvl1pPr>
              <a:buNone/>
              <a:defRPr sz="14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35" name="文本占位符 30"/>
          <p:cNvSpPr>
            <a:spLocks noGrp="1"/>
          </p:cNvSpPr>
          <p:nvPr>
            <p:ph type="body" sz="quarter" idx="14"/>
          </p:nvPr>
        </p:nvSpPr>
        <p:spPr>
          <a:xfrm>
            <a:off x="4708634" y="2343807"/>
            <a:ext cx="2848303" cy="325822"/>
          </a:xfrm>
        </p:spPr>
        <p:txBody>
          <a:bodyPr/>
          <a:lstStyle>
            <a:lvl1pPr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39" name="文本占位符 30"/>
          <p:cNvSpPr>
            <a:spLocks noGrp="1"/>
          </p:cNvSpPr>
          <p:nvPr>
            <p:ph type="body" sz="quarter" idx="15"/>
          </p:nvPr>
        </p:nvSpPr>
        <p:spPr>
          <a:xfrm>
            <a:off x="3852041" y="3273973"/>
            <a:ext cx="3095297" cy="325822"/>
          </a:xfrm>
        </p:spPr>
        <p:txBody>
          <a:bodyPr/>
          <a:lstStyle>
            <a:lvl1pPr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0" name="文本占位符 30"/>
          <p:cNvSpPr>
            <a:spLocks noGrp="1"/>
          </p:cNvSpPr>
          <p:nvPr>
            <p:ph type="body" sz="quarter" idx="16"/>
          </p:nvPr>
        </p:nvSpPr>
        <p:spPr>
          <a:xfrm>
            <a:off x="2995448" y="4204139"/>
            <a:ext cx="3363311" cy="325822"/>
          </a:xfrm>
        </p:spPr>
        <p:txBody>
          <a:bodyPr/>
          <a:lstStyle>
            <a:lvl1pPr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41" name="文本占位符 30"/>
          <p:cNvSpPr>
            <a:spLocks noGrp="1"/>
          </p:cNvSpPr>
          <p:nvPr>
            <p:ph type="body" sz="quarter" idx="17"/>
          </p:nvPr>
        </p:nvSpPr>
        <p:spPr>
          <a:xfrm>
            <a:off x="2149365" y="5134304"/>
            <a:ext cx="3599794" cy="325822"/>
          </a:xfrm>
        </p:spPr>
        <p:txBody>
          <a:bodyPr/>
          <a:lstStyle>
            <a:lvl1pPr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归纳总结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3700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B4CB726-2F95-4132-8D68-09CEB27482D9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1036638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15CAE8-375D-4BBB-B8AF-9DD574C8C90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228600" y="1401763"/>
            <a:ext cx="5975350" cy="4495800"/>
          </a:xfrm>
          <a:prstGeom prst="rightArrow">
            <a:avLst>
              <a:gd name="adj1" fmla="val 79306"/>
              <a:gd name="adj2" fmla="val 32920"/>
            </a:avLst>
          </a:prstGeom>
          <a:gradFill rotWithShape="1">
            <a:gsLst>
              <a:gs pos="0">
                <a:schemeClr val="accent1">
                  <a:gamma/>
                  <a:tint val="3137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blackWhite">
          <a:xfrm>
            <a:off x="685800" y="2011363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blackWhite">
          <a:xfrm>
            <a:off x="685800" y="3154363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31492C"/>
              </a:gs>
            </a:gsLst>
            <a:lin ang="5400000" scaled="1"/>
          </a:gradFill>
          <a:ln w="25400">
            <a:solidFill>
              <a:schemeClr val="bg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blackWhite">
          <a:xfrm>
            <a:off x="685800" y="4297363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339904" y="2323278"/>
            <a:ext cx="2606675" cy="398900"/>
          </a:xfrm>
        </p:spPr>
        <p:txBody>
          <a:bodyPr/>
          <a:lstStyle>
            <a:lvl1pPr algn="ctr"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339904" y="3463652"/>
            <a:ext cx="2606675" cy="398900"/>
          </a:xfrm>
        </p:spPr>
        <p:txBody>
          <a:bodyPr/>
          <a:lstStyle>
            <a:lvl1pPr algn="ctr"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1339904" y="4604023"/>
            <a:ext cx="2606675" cy="398900"/>
          </a:xfrm>
        </p:spPr>
        <p:txBody>
          <a:bodyPr/>
          <a:lstStyle>
            <a:lvl1pPr algn="ctr"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6242980" y="2890346"/>
            <a:ext cx="2606675" cy="1513488"/>
          </a:xfrm>
        </p:spPr>
        <p:txBody>
          <a:bodyPr anchor="ctr"/>
          <a:lstStyle>
            <a:lvl1pPr algn="ctr">
              <a:buNone/>
              <a:defRPr sz="24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概念演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3700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364A486-4A00-4195-B145-7A376F6F97D5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1036638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D72DB3E-7BC2-4C3E-BF4B-6423AB7483F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221" name="Group 41"/>
          <p:cNvGrpSpPr/>
          <p:nvPr/>
        </p:nvGrpSpPr>
        <p:grpSpPr>
          <a:xfrm>
            <a:off x="914400" y="2209800"/>
            <a:ext cx="7162800" cy="2895600"/>
            <a:chOff x="476" y="1388"/>
            <a:chExt cx="4808" cy="1924"/>
          </a:xfrm>
        </p:grpSpPr>
        <p:sp>
          <p:nvSpPr>
            <p:cNvPr id="12" name="AutoShape 3"/>
            <p:cNvSpPr>
              <a:spLocks noChangeArrowheads="1"/>
            </p:cNvSpPr>
            <p:nvPr/>
          </p:nvSpPr>
          <p:spPr bwMode="gray">
            <a:xfrm>
              <a:off x="1837" y="1891"/>
              <a:ext cx="321" cy="363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3" name="AutoShape 4"/>
            <p:cNvSpPr>
              <a:spLocks noChangeArrowheads="1"/>
            </p:cNvSpPr>
            <p:nvPr/>
          </p:nvSpPr>
          <p:spPr bwMode="gray">
            <a:xfrm>
              <a:off x="3560" y="1891"/>
              <a:ext cx="319" cy="363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" name="Oval 5"/>
            <p:cNvSpPr>
              <a:spLocks noChangeArrowheads="1"/>
            </p:cNvSpPr>
            <p:nvPr/>
          </p:nvSpPr>
          <p:spPr bwMode="gray">
            <a:xfrm>
              <a:off x="3923" y="1392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" name="Oval 6"/>
            <p:cNvSpPr>
              <a:spLocks noChangeArrowheads="1"/>
            </p:cNvSpPr>
            <p:nvPr/>
          </p:nvSpPr>
          <p:spPr bwMode="gray">
            <a:xfrm>
              <a:off x="3923" y="1392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gray">
            <a:xfrm>
              <a:off x="4012" y="1481"/>
              <a:ext cx="1183" cy="118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7" name="Oval 8"/>
            <p:cNvSpPr>
              <a:spLocks noChangeArrowheads="1"/>
            </p:cNvSpPr>
            <p:nvPr/>
          </p:nvSpPr>
          <p:spPr bwMode="gray">
            <a:xfrm>
              <a:off x="4032" y="1488"/>
              <a:ext cx="1183" cy="117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8" name="Oval 9"/>
            <p:cNvSpPr>
              <a:spLocks noChangeArrowheads="1"/>
            </p:cNvSpPr>
            <p:nvPr/>
          </p:nvSpPr>
          <p:spPr bwMode="gray">
            <a:xfrm>
              <a:off x="4076" y="1540"/>
              <a:ext cx="1070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gray">
            <a:xfrm>
              <a:off x="476" y="1388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0" name="Oval 11"/>
            <p:cNvSpPr>
              <a:spLocks noChangeArrowheads="1"/>
            </p:cNvSpPr>
            <p:nvPr/>
          </p:nvSpPr>
          <p:spPr bwMode="gray">
            <a:xfrm>
              <a:off x="476" y="1388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gray">
            <a:xfrm>
              <a:off x="566" y="1477"/>
              <a:ext cx="1186" cy="1191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gray">
            <a:xfrm>
              <a:off x="566" y="1479"/>
              <a:ext cx="1186" cy="1189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" name="Oval 14"/>
            <p:cNvSpPr>
              <a:spLocks noChangeArrowheads="1"/>
            </p:cNvSpPr>
            <p:nvPr/>
          </p:nvSpPr>
          <p:spPr bwMode="gray">
            <a:xfrm>
              <a:off x="624" y="1536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grpSp>
          <p:nvGrpSpPr>
            <p:cNvPr id="9236" name="Group 15"/>
            <p:cNvGrpSpPr/>
            <p:nvPr/>
          </p:nvGrpSpPr>
          <p:grpSpPr>
            <a:xfrm>
              <a:off x="639" y="1551"/>
              <a:ext cx="1029" cy="1034"/>
              <a:chOff x="4166" y="1705"/>
              <a:chExt cx="1250" cy="1255"/>
            </a:xfrm>
          </p:grpSpPr>
          <p:sp>
            <p:nvSpPr>
              <p:cNvPr id="43" name="Oval 16"/>
              <p:cNvSpPr>
                <a:spLocks noChangeArrowheads="1"/>
              </p:cNvSpPr>
              <p:nvPr/>
            </p:nvSpPr>
            <p:spPr bwMode="gray">
              <a:xfrm>
                <a:off x="4166" y="1708"/>
                <a:ext cx="1250" cy="1255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44" name="Oval 17"/>
              <p:cNvSpPr>
                <a:spLocks noChangeArrowheads="1"/>
              </p:cNvSpPr>
              <p:nvPr/>
            </p:nvSpPr>
            <p:spPr bwMode="gray">
              <a:xfrm>
                <a:off x="4182" y="1712"/>
                <a:ext cx="1223" cy="122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45" name="Oval 18"/>
              <p:cNvSpPr>
                <a:spLocks noChangeArrowheads="1"/>
              </p:cNvSpPr>
              <p:nvPr/>
            </p:nvSpPr>
            <p:spPr bwMode="gray">
              <a:xfrm>
                <a:off x="4195" y="1726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46" name="Oval 19"/>
              <p:cNvSpPr>
                <a:spLocks noChangeArrowheads="1"/>
              </p:cNvSpPr>
              <p:nvPr/>
            </p:nvSpPr>
            <p:spPr bwMode="gray">
              <a:xfrm>
                <a:off x="4263" y="1758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5" name="Oval 20"/>
            <p:cNvSpPr>
              <a:spLocks noChangeArrowheads="1"/>
            </p:cNvSpPr>
            <p:nvPr/>
          </p:nvSpPr>
          <p:spPr bwMode="gray">
            <a:xfrm>
              <a:off x="2200" y="1392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6" name="Oval 21"/>
            <p:cNvSpPr>
              <a:spLocks noChangeArrowheads="1"/>
            </p:cNvSpPr>
            <p:nvPr/>
          </p:nvSpPr>
          <p:spPr bwMode="gray">
            <a:xfrm>
              <a:off x="2200" y="1392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7" name="Oval 22"/>
            <p:cNvSpPr>
              <a:spLocks noChangeArrowheads="1"/>
            </p:cNvSpPr>
            <p:nvPr/>
          </p:nvSpPr>
          <p:spPr bwMode="gray">
            <a:xfrm>
              <a:off x="2289" y="1481"/>
              <a:ext cx="1184" cy="118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8" name="Oval 23"/>
            <p:cNvSpPr>
              <a:spLocks noChangeArrowheads="1"/>
            </p:cNvSpPr>
            <p:nvPr/>
          </p:nvSpPr>
          <p:spPr bwMode="gray">
            <a:xfrm>
              <a:off x="2290" y="1483"/>
              <a:ext cx="1183" cy="118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9" name="Oval 24"/>
            <p:cNvSpPr>
              <a:spLocks noChangeArrowheads="1"/>
            </p:cNvSpPr>
            <p:nvPr/>
          </p:nvSpPr>
          <p:spPr bwMode="gray">
            <a:xfrm>
              <a:off x="2348" y="1540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Char char="•"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grpSp>
          <p:nvGrpSpPr>
            <p:cNvPr id="9242" name="Group 25"/>
            <p:cNvGrpSpPr/>
            <p:nvPr/>
          </p:nvGrpSpPr>
          <p:grpSpPr>
            <a:xfrm>
              <a:off x="2362" y="1551"/>
              <a:ext cx="1028" cy="1034"/>
              <a:chOff x="4166" y="1705"/>
              <a:chExt cx="1249" cy="1255"/>
            </a:xfrm>
          </p:grpSpPr>
          <p:sp>
            <p:nvSpPr>
              <p:cNvPr id="39" name="Oval 26"/>
              <p:cNvSpPr>
                <a:spLocks noChangeArrowheads="1"/>
              </p:cNvSpPr>
              <p:nvPr/>
            </p:nvSpPr>
            <p:spPr bwMode="gray">
              <a:xfrm>
                <a:off x="4166" y="1708"/>
                <a:ext cx="1249" cy="1255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40" name="Oval 27"/>
              <p:cNvSpPr>
                <a:spLocks noChangeArrowheads="1"/>
              </p:cNvSpPr>
              <p:nvPr/>
            </p:nvSpPr>
            <p:spPr bwMode="gray">
              <a:xfrm>
                <a:off x="4182" y="1712"/>
                <a:ext cx="1223" cy="122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41" name="Oval 28"/>
              <p:cNvSpPr>
                <a:spLocks noChangeArrowheads="1"/>
              </p:cNvSpPr>
              <p:nvPr/>
            </p:nvSpPr>
            <p:spPr bwMode="gray">
              <a:xfrm>
                <a:off x="4195" y="1726"/>
                <a:ext cx="1161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42" name="Oval 29"/>
              <p:cNvSpPr>
                <a:spLocks noChangeArrowheads="1"/>
              </p:cNvSpPr>
              <p:nvPr/>
            </p:nvSpPr>
            <p:spPr bwMode="gray">
              <a:xfrm>
                <a:off x="4263" y="1758"/>
                <a:ext cx="1032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9243" name="Group 30"/>
            <p:cNvGrpSpPr/>
            <p:nvPr/>
          </p:nvGrpSpPr>
          <p:grpSpPr>
            <a:xfrm>
              <a:off x="4096" y="1551"/>
              <a:ext cx="1032" cy="1034"/>
              <a:chOff x="4166" y="1705"/>
              <a:chExt cx="1253" cy="1255"/>
            </a:xfrm>
          </p:grpSpPr>
          <p:sp>
            <p:nvSpPr>
              <p:cNvPr id="35" name="Oval 31"/>
              <p:cNvSpPr>
                <a:spLocks noChangeArrowheads="1"/>
              </p:cNvSpPr>
              <p:nvPr/>
            </p:nvSpPr>
            <p:spPr bwMode="gray">
              <a:xfrm>
                <a:off x="4166" y="1708"/>
                <a:ext cx="1256" cy="1255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36" name="Oval 32"/>
              <p:cNvSpPr>
                <a:spLocks noChangeArrowheads="1"/>
              </p:cNvSpPr>
              <p:nvPr/>
            </p:nvSpPr>
            <p:spPr bwMode="gray">
              <a:xfrm>
                <a:off x="4181" y="1712"/>
                <a:ext cx="1223" cy="122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37" name="Oval 33"/>
              <p:cNvSpPr>
                <a:spLocks noChangeArrowheads="1"/>
              </p:cNvSpPr>
              <p:nvPr/>
            </p:nvSpPr>
            <p:spPr bwMode="gray">
              <a:xfrm>
                <a:off x="4194" y="1726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38" name="Oval 34"/>
              <p:cNvSpPr>
                <a:spLocks noChangeArrowheads="1"/>
              </p:cNvSpPr>
              <p:nvPr/>
            </p:nvSpPr>
            <p:spPr bwMode="gray">
              <a:xfrm>
                <a:off x="4263" y="1758"/>
                <a:ext cx="1035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2" name="AutoShape 35"/>
            <p:cNvSpPr>
              <a:spLocks noChangeArrowheads="1"/>
            </p:cNvSpPr>
            <p:nvPr/>
          </p:nvSpPr>
          <p:spPr bwMode="gray">
            <a:xfrm>
              <a:off x="507" y="2987"/>
              <a:ext cx="1296" cy="32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AutoShape 36"/>
            <p:cNvSpPr>
              <a:spLocks noChangeArrowheads="1"/>
            </p:cNvSpPr>
            <p:nvPr/>
          </p:nvSpPr>
          <p:spPr bwMode="gray">
            <a:xfrm>
              <a:off x="2229" y="2987"/>
              <a:ext cx="1296" cy="32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AutoShape 37"/>
            <p:cNvSpPr>
              <a:spLocks noChangeArrowheads="1"/>
            </p:cNvSpPr>
            <p:nvPr/>
          </p:nvSpPr>
          <p:spPr bwMode="gray">
            <a:xfrm>
              <a:off x="3963" y="2987"/>
              <a:ext cx="1297" cy="325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bg2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/>
          </p:nvPr>
        </p:nvSpPr>
        <p:spPr>
          <a:xfrm>
            <a:off x="1072111" y="4608185"/>
            <a:ext cx="1712912" cy="495300"/>
          </a:xfrm>
        </p:spPr>
        <p:txBody>
          <a:bodyPr anchor="ctr"/>
          <a:lstStyle>
            <a:lvl1pPr algn="ctr">
              <a:buNone/>
              <a:defRPr sz="18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8" name="文本占位符 46"/>
          <p:cNvSpPr>
            <a:spLocks noGrp="1"/>
          </p:cNvSpPr>
          <p:nvPr>
            <p:ph type="body" sz="quarter" idx="12"/>
          </p:nvPr>
        </p:nvSpPr>
        <p:spPr>
          <a:xfrm>
            <a:off x="3652400" y="4608185"/>
            <a:ext cx="1712912" cy="495300"/>
          </a:xfrm>
        </p:spPr>
        <p:txBody>
          <a:bodyPr anchor="ctr"/>
          <a:lstStyle>
            <a:lvl1pPr algn="ctr">
              <a:buNone/>
              <a:defRPr sz="18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9" name="文本占位符 46"/>
          <p:cNvSpPr>
            <a:spLocks noGrp="1"/>
          </p:cNvSpPr>
          <p:nvPr>
            <p:ph type="body" sz="quarter" idx="13"/>
          </p:nvPr>
        </p:nvSpPr>
        <p:spPr>
          <a:xfrm>
            <a:off x="6222180" y="4608185"/>
            <a:ext cx="1712912" cy="495300"/>
          </a:xfrm>
        </p:spPr>
        <p:txBody>
          <a:bodyPr anchor="ctr"/>
          <a:lstStyle>
            <a:lvl1pPr algn="ctr">
              <a:buNone/>
              <a:defRPr sz="18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0" name="文本占位符 46"/>
          <p:cNvSpPr>
            <a:spLocks noGrp="1"/>
          </p:cNvSpPr>
          <p:nvPr>
            <p:ph type="body" sz="quarter" idx="14"/>
          </p:nvPr>
        </p:nvSpPr>
        <p:spPr>
          <a:xfrm>
            <a:off x="1066857" y="2984337"/>
            <a:ext cx="1712912" cy="495300"/>
          </a:xfrm>
        </p:spPr>
        <p:txBody>
          <a:bodyPr anchor="ctr"/>
          <a:lstStyle>
            <a:lvl1pPr algn="ctr">
              <a:buNone/>
              <a:defRPr sz="24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1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6211671" y="2984337"/>
            <a:ext cx="1712912" cy="495300"/>
          </a:xfrm>
        </p:spPr>
        <p:txBody>
          <a:bodyPr anchor="ctr"/>
          <a:lstStyle>
            <a:lvl1pPr algn="ctr">
              <a:buNone/>
              <a:defRPr sz="24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2" name="文本占位符 46"/>
          <p:cNvSpPr>
            <a:spLocks noGrp="1"/>
          </p:cNvSpPr>
          <p:nvPr>
            <p:ph type="body" sz="quarter" idx="16"/>
          </p:nvPr>
        </p:nvSpPr>
        <p:spPr>
          <a:xfrm>
            <a:off x="3631381" y="2984337"/>
            <a:ext cx="1712912" cy="495300"/>
          </a:xfrm>
        </p:spPr>
        <p:txBody>
          <a:bodyPr anchor="ctr"/>
          <a:lstStyle>
            <a:lvl1pPr algn="ctr">
              <a:buNone/>
              <a:defRPr sz="24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概念递进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3700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275518E-D08F-4A8A-B486-20BD982FB7A0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1036638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48125DB-EC73-4328-AF5F-53A9E152F3F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245" name="Group 64"/>
          <p:cNvGrpSpPr/>
          <p:nvPr/>
        </p:nvGrpSpPr>
        <p:grpSpPr>
          <a:xfrm>
            <a:off x="990600" y="1455738"/>
            <a:ext cx="5943600" cy="4495800"/>
            <a:chOff x="624" y="720"/>
            <a:chExt cx="3744" cy="2832"/>
          </a:xfrm>
        </p:grpSpPr>
        <p:sp>
          <p:nvSpPr>
            <p:cNvPr id="10248" name="Freeform 4"/>
            <p:cNvSpPr>
              <a:spLocks noEditPoints="1"/>
            </p:cNvSpPr>
            <p:nvPr/>
          </p:nvSpPr>
          <p:spPr>
            <a:xfrm>
              <a:off x="624" y="1008"/>
              <a:ext cx="3744" cy="2544"/>
            </a:xfrm>
            <a:custGeom>
              <a:avLst/>
              <a:gdLst/>
              <a:ahLst/>
              <a:cxnLst>
                <a:cxn ang="0">
                  <a:pos x="16720427" y="3"/>
                </a:cxn>
                <a:cxn ang="0">
                  <a:pos x="12573697" y="3"/>
                </a:cxn>
                <a:cxn ang="0">
                  <a:pos x="9099525" y="3"/>
                </a:cxn>
                <a:cxn ang="0">
                  <a:pos x="6220248" y="4"/>
                </a:cxn>
                <a:cxn ang="0">
                  <a:pos x="3875834" y="6"/>
                </a:cxn>
                <a:cxn ang="0">
                  <a:pos x="2143793" y="8"/>
                </a:cxn>
                <a:cxn ang="0">
                  <a:pos x="919872" y="9"/>
                </a:cxn>
                <a:cxn ang="0">
                  <a:pos x="214485" y="11"/>
                </a:cxn>
                <a:cxn ang="0">
                  <a:pos x="0" y="13"/>
                </a:cxn>
                <a:cxn ang="0">
                  <a:pos x="274641" y="15"/>
                </a:cxn>
                <a:cxn ang="0">
                  <a:pos x="981030" y="17"/>
                </a:cxn>
                <a:cxn ang="0">
                  <a:pos x="2115303" y="18"/>
                </a:cxn>
                <a:cxn ang="0">
                  <a:pos x="3649757" y="20"/>
                </a:cxn>
                <a:cxn ang="0">
                  <a:pos x="5565619" y="21"/>
                </a:cxn>
                <a:cxn ang="0">
                  <a:pos x="7846383" y="23"/>
                </a:cxn>
                <a:cxn ang="0">
                  <a:pos x="10477022" y="24"/>
                </a:cxn>
                <a:cxn ang="0">
                  <a:pos x="13377783" y="26"/>
                </a:cxn>
                <a:cxn ang="0">
                  <a:pos x="16627667" y="26"/>
                </a:cxn>
                <a:cxn ang="0">
                  <a:pos x="20123833" y="26"/>
                </a:cxn>
                <a:cxn ang="0">
                  <a:pos x="23851679" y="27"/>
                </a:cxn>
                <a:cxn ang="0">
                  <a:pos x="27834287" y="27"/>
                </a:cxn>
                <a:cxn ang="0">
                  <a:pos x="31999584" y="26"/>
                </a:cxn>
                <a:cxn ang="0">
                  <a:pos x="36343337" y="26"/>
                </a:cxn>
                <a:cxn ang="0">
                  <a:pos x="38951728" y="30"/>
                </a:cxn>
                <a:cxn ang="0">
                  <a:pos x="28602222" y="16"/>
                </a:cxn>
                <a:cxn ang="0">
                  <a:pos x="29950012" y="20"/>
                </a:cxn>
                <a:cxn ang="0">
                  <a:pos x="27373988" y="20"/>
                </a:cxn>
                <a:cxn ang="0">
                  <a:pos x="24734404" y="20"/>
                </a:cxn>
                <a:cxn ang="0">
                  <a:pos x="22075881" y="20"/>
                </a:cxn>
                <a:cxn ang="0">
                  <a:pos x="19470774" y="19"/>
                </a:cxn>
                <a:cxn ang="0">
                  <a:pos x="16965212" y="18"/>
                </a:cxn>
                <a:cxn ang="0">
                  <a:pos x="14574181" y="17"/>
                </a:cxn>
                <a:cxn ang="0">
                  <a:pos x="12394375" y="17"/>
                </a:cxn>
                <a:cxn ang="0">
                  <a:pos x="10477022" y="15"/>
                </a:cxn>
                <a:cxn ang="0">
                  <a:pos x="8843344" y="15"/>
                </a:cxn>
                <a:cxn ang="0">
                  <a:pos x="7564467" y="13"/>
                </a:cxn>
                <a:cxn ang="0">
                  <a:pos x="6708012" y="11"/>
                </a:cxn>
                <a:cxn ang="0">
                  <a:pos x="6272343" y="10"/>
                </a:cxn>
                <a:cxn ang="0">
                  <a:pos x="6365129" y="9"/>
                </a:cxn>
                <a:cxn ang="0">
                  <a:pos x="7047489" y="8"/>
                </a:cxn>
                <a:cxn ang="0">
                  <a:pos x="8327536" y="6"/>
                </a:cxn>
                <a:cxn ang="0">
                  <a:pos x="10263973" y="4"/>
                </a:cxn>
                <a:cxn ang="0">
                  <a:pos x="12923202" y="3"/>
                </a:cxn>
                <a:cxn ang="0">
                  <a:pos x="16389352" y="3"/>
                </a:cxn>
                <a:cxn ang="0">
                  <a:pos x="20646084" y="3"/>
                </a:cxn>
                <a:cxn ang="0">
                  <a:pos x="19050131" y="0"/>
                </a:cxn>
                <a:cxn ang="0">
                  <a:pos x="43176101" y="20"/>
                </a:cxn>
                <a:cxn ang="0">
                  <a:pos x="43176101" y="20"/>
                </a:cxn>
              </a:cxnLst>
              <a:rect l="0" t="0" r="0" b="0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rgbClr val="36A1B6">
                    <a:alpha val="100000"/>
                  </a:srgbClr>
                </a:gs>
                <a:gs pos="100000">
                  <a:srgbClr val="4987E3">
                    <a:alpha val="100000"/>
                  </a:srgbClr>
                </a:gs>
              </a:gsLst>
              <a:lin ang="5400000" scaled="1"/>
              <a:tileRect/>
            </a:gradFill>
            <a:ln w="0">
              <a:noFill/>
            </a:ln>
            <a:effectLst>
              <a:outerShdw dist="206741" dir="8249373" algn="ctr" rotWithShape="0">
                <a:srgbClr val="C1D1D3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249" name="Group 60"/>
            <p:cNvGrpSpPr/>
            <p:nvPr/>
          </p:nvGrpSpPr>
          <p:grpSpPr>
            <a:xfrm>
              <a:off x="1950" y="2076"/>
              <a:ext cx="1074" cy="1188"/>
              <a:chOff x="1950" y="2076"/>
              <a:chExt cx="1074" cy="1188"/>
            </a:xfrm>
          </p:grpSpPr>
          <p:sp>
            <p:nvSpPr>
              <p:cNvPr id="33" name="Oval 35"/>
              <p:cNvSpPr>
                <a:spLocks noChangeArrowheads="1"/>
              </p:cNvSpPr>
              <p:nvPr/>
            </p:nvSpPr>
            <p:spPr bwMode="gray">
              <a:xfrm rot="-723406">
                <a:off x="1993" y="2844"/>
                <a:ext cx="906" cy="420"/>
              </a:xfrm>
              <a:prstGeom prst="ellipse">
                <a:avLst/>
              </a:prstGeom>
              <a:solidFill>
                <a:srgbClr val="0F2145">
                  <a:alpha val="30196"/>
                </a:srgbClr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4" name="Oval 36"/>
              <p:cNvSpPr>
                <a:spLocks noChangeArrowheads="1"/>
              </p:cNvSpPr>
              <p:nvPr/>
            </p:nvSpPr>
            <p:spPr bwMode="gray">
              <a:xfrm>
                <a:off x="1950" y="2076"/>
                <a:ext cx="1074" cy="1075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5" name="Oval 37"/>
              <p:cNvSpPr>
                <a:spLocks noChangeArrowheads="1"/>
              </p:cNvSpPr>
              <p:nvPr/>
            </p:nvSpPr>
            <p:spPr bwMode="gray">
              <a:xfrm>
                <a:off x="1963" y="2082"/>
                <a:ext cx="1049" cy="104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" name="Oval 38"/>
              <p:cNvSpPr>
                <a:spLocks noChangeArrowheads="1"/>
              </p:cNvSpPr>
              <p:nvPr/>
            </p:nvSpPr>
            <p:spPr bwMode="gray">
              <a:xfrm>
                <a:off x="1974" y="2092"/>
                <a:ext cx="998" cy="980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" name="Oval 39"/>
              <p:cNvSpPr>
                <a:spLocks noChangeArrowheads="1"/>
              </p:cNvSpPr>
              <p:nvPr/>
            </p:nvSpPr>
            <p:spPr bwMode="gray">
              <a:xfrm>
                <a:off x="2032" y="2120"/>
                <a:ext cx="888" cy="79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250" name="Group 61"/>
            <p:cNvGrpSpPr/>
            <p:nvPr/>
          </p:nvGrpSpPr>
          <p:grpSpPr>
            <a:xfrm>
              <a:off x="784" y="1836"/>
              <a:ext cx="864" cy="1008"/>
              <a:chOff x="784" y="1836"/>
              <a:chExt cx="864" cy="1008"/>
            </a:xfrm>
          </p:grpSpPr>
          <p:sp>
            <p:nvSpPr>
              <p:cNvPr id="27" name="Oval 41"/>
              <p:cNvSpPr>
                <a:spLocks noChangeArrowheads="1"/>
              </p:cNvSpPr>
              <p:nvPr/>
            </p:nvSpPr>
            <p:spPr bwMode="gray">
              <a:xfrm rot="-772996">
                <a:off x="832" y="2460"/>
                <a:ext cx="714" cy="384"/>
              </a:xfrm>
              <a:prstGeom prst="ellipse">
                <a:avLst/>
              </a:prstGeom>
              <a:solidFill>
                <a:srgbClr val="0F2145">
                  <a:alpha val="30196"/>
                </a:srgbClr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264" name="Group 42"/>
              <p:cNvGrpSpPr/>
              <p:nvPr/>
            </p:nvGrpSpPr>
            <p:grpSpPr>
              <a:xfrm>
                <a:off x="784" y="1836"/>
                <a:ext cx="864" cy="908"/>
                <a:chOff x="732" y="2112"/>
                <a:chExt cx="842" cy="860"/>
              </a:xfrm>
            </p:grpSpPr>
            <p:sp>
              <p:nvSpPr>
                <p:cNvPr id="29" name="Oval 43"/>
                <p:cNvSpPr>
                  <a:spLocks noChangeArrowheads="1"/>
                </p:cNvSpPr>
                <p:nvPr/>
              </p:nvSpPr>
              <p:spPr bwMode="gray">
                <a:xfrm>
                  <a:off x="732" y="2112"/>
                  <a:ext cx="842" cy="86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0" name="Oval 44"/>
                <p:cNvSpPr>
                  <a:spLocks noChangeArrowheads="1"/>
                </p:cNvSpPr>
                <p:nvPr/>
              </p:nvSpPr>
              <p:spPr bwMode="gray">
                <a:xfrm>
                  <a:off x="743" y="2117"/>
                  <a:ext cx="823" cy="8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Oval 45"/>
                <p:cNvSpPr>
                  <a:spLocks noChangeArrowheads="1"/>
                </p:cNvSpPr>
                <p:nvPr/>
              </p:nvSpPr>
              <p:spPr bwMode="gray">
                <a:xfrm>
                  <a:off x="751" y="2125"/>
                  <a:ext cx="785" cy="77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2" name="Oval 46"/>
                <p:cNvSpPr>
                  <a:spLocks noChangeArrowheads="1"/>
                </p:cNvSpPr>
                <p:nvPr/>
              </p:nvSpPr>
              <p:spPr bwMode="gray">
                <a:xfrm>
                  <a:off x="795" y="2147"/>
                  <a:ext cx="695" cy="63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10251" name="Group 62"/>
            <p:cNvGrpSpPr/>
            <p:nvPr/>
          </p:nvGrpSpPr>
          <p:grpSpPr>
            <a:xfrm>
              <a:off x="720" y="972"/>
              <a:ext cx="693" cy="718"/>
              <a:chOff x="720" y="972"/>
              <a:chExt cx="693" cy="718"/>
            </a:xfrm>
          </p:grpSpPr>
          <p:sp>
            <p:nvSpPr>
              <p:cNvPr id="22" name="Oval 48"/>
              <p:cNvSpPr>
                <a:spLocks noChangeArrowheads="1"/>
              </p:cNvSpPr>
              <p:nvPr/>
            </p:nvSpPr>
            <p:spPr bwMode="gray">
              <a:xfrm>
                <a:off x="720" y="1354"/>
                <a:ext cx="576" cy="336"/>
              </a:xfrm>
              <a:prstGeom prst="ellipse">
                <a:avLst/>
              </a:prstGeom>
              <a:solidFill>
                <a:srgbClr val="0F2145">
                  <a:alpha val="30196"/>
                </a:srgbClr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" name="Oval 49"/>
              <p:cNvSpPr>
                <a:spLocks noChangeArrowheads="1"/>
              </p:cNvSpPr>
              <p:nvPr/>
            </p:nvSpPr>
            <p:spPr bwMode="gray">
              <a:xfrm>
                <a:off x="768" y="972"/>
                <a:ext cx="645" cy="645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Oval 50"/>
              <p:cNvSpPr>
                <a:spLocks noChangeArrowheads="1"/>
              </p:cNvSpPr>
              <p:nvPr/>
            </p:nvSpPr>
            <p:spPr bwMode="gray">
              <a:xfrm>
                <a:off x="776" y="975"/>
                <a:ext cx="630" cy="63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Oval 51"/>
              <p:cNvSpPr>
                <a:spLocks noChangeArrowheads="1"/>
              </p:cNvSpPr>
              <p:nvPr/>
            </p:nvSpPr>
            <p:spPr bwMode="gray">
              <a:xfrm>
                <a:off x="783" y="982"/>
                <a:ext cx="599" cy="588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Oval 52"/>
              <p:cNvSpPr>
                <a:spLocks noChangeArrowheads="1"/>
              </p:cNvSpPr>
              <p:nvPr/>
            </p:nvSpPr>
            <p:spPr bwMode="gray">
              <a:xfrm>
                <a:off x="817" y="998"/>
                <a:ext cx="534" cy="47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252" name="Group 63"/>
            <p:cNvGrpSpPr/>
            <p:nvPr/>
          </p:nvGrpSpPr>
          <p:grpSpPr>
            <a:xfrm>
              <a:off x="1518" y="720"/>
              <a:ext cx="507" cy="480"/>
              <a:chOff x="1518" y="720"/>
              <a:chExt cx="507" cy="480"/>
            </a:xfrm>
          </p:grpSpPr>
          <p:sp>
            <p:nvSpPr>
              <p:cNvPr id="17" name="Oval 54"/>
              <p:cNvSpPr>
                <a:spLocks noChangeArrowheads="1"/>
              </p:cNvSpPr>
              <p:nvPr/>
            </p:nvSpPr>
            <p:spPr bwMode="gray">
              <a:xfrm>
                <a:off x="1518" y="1056"/>
                <a:ext cx="432" cy="144"/>
              </a:xfrm>
              <a:prstGeom prst="ellipse">
                <a:avLst/>
              </a:prstGeom>
              <a:solidFill>
                <a:srgbClr val="0F2145">
                  <a:alpha val="30196"/>
                </a:srgbClr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Oval 55"/>
              <p:cNvSpPr>
                <a:spLocks noChangeArrowheads="1"/>
              </p:cNvSpPr>
              <p:nvPr/>
            </p:nvSpPr>
            <p:spPr bwMode="gray">
              <a:xfrm>
                <a:off x="1595" y="720"/>
                <a:ext cx="430" cy="430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Oval 56"/>
              <p:cNvSpPr>
                <a:spLocks noChangeArrowheads="1"/>
              </p:cNvSpPr>
              <p:nvPr/>
            </p:nvSpPr>
            <p:spPr bwMode="gray">
              <a:xfrm>
                <a:off x="1601" y="722"/>
                <a:ext cx="419" cy="42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0" name="Oval 57"/>
              <p:cNvSpPr>
                <a:spLocks noChangeArrowheads="1"/>
              </p:cNvSpPr>
              <p:nvPr/>
            </p:nvSpPr>
            <p:spPr bwMode="gray">
              <a:xfrm>
                <a:off x="1605" y="726"/>
                <a:ext cx="399" cy="392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Oval 58"/>
              <p:cNvSpPr>
                <a:spLocks noChangeArrowheads="1"/>
              </p:cNvSpPr>
              <p:nvPr/>
            </p:nvSpPr>
            <p:spPr bwMode="gray">
              <a:xfrm>
                <a:off x="1628" y="738"/>
                <a:ext cx="355" cy="31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36" name="文本占位符 46"/>
          <p:cNvSpPr>
            <a:spLocks noGrp="1"/>
          </p:cNvSpPr>
          <p:nvPr>
            <p:ph type="body" sz="quarter" idx="14"/>
          </p:nvPr>
        </p:nvSpPr>
        <p:spPr>
          <a:xfrm>
            <a:off x="2564524" y="1544419"/>
            <a:ext cx="599090" cy="495300"/>
          </a:xfrm>
        </p:spPr>
        <p:txBody>
          <a:bodyPr anchor="ctr"/>
          <a:lstStyle>
            <a:lvl1pPr algn="ctr">
              <a:buNone/>
              <a:defRPr sz="14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1303339" y="2148765"/>
            <a:ext cx="830260" cy="495300"/>
          </a:xfrm>
        </p:spPr>
        <p:txBody>
          <a:bodyPr anchor="ctr"/>
          <a:lstStyle>
            <a:lvl1pPr algn="ctr">
              <a:buNone/>
              <a:defRPr sz="18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8" name="文本占位符 46"/>
          <p:cNvSpPr>
            <a:spLocks noGrp="1"/>
          </p:cNvSpPr>
          <p:nvPr>
            <p:ph type="body" sz="quarter" idx="16"/>
          </p:nvPr>
        </p:nvSpPr>
        <p:spPr>
          <a:xfrm>
            <a:off x="1340123" y="3709551"/>
            <a:ext cx="1171847" cy="495300"/>
          </a:xfrm>
        </p:spPr>
        <p:txBody>
          <a:bodyPr anchor="ctr"/>
          <a:lstStyle>
            <a:lvl1pPr algn="ctr">
              <a:buNone/>
              <a:defRPr sz="20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9" name="文本占位符 46"/>
          <p:cNvSpPr>
            <a:spLocks noGrp="1"/>
          </p:cNvSpPr>
          <p:nvPr>
            <p:ph type="body" sz="quarter" idx="17"/>
          </p:nvPr>
        </p:nvSpPr>
        <p:spPr>
          <a:xfrm>
            <a:off x="3331779" y="4229814"/>
            <a:ext cx="1250731" cy="495300"/>
          </a:xfrm>
        </p:spPr>
        <p:txBody>
          <a:bodyPr anchor="ctr"/>
          <a:lstStyle>
            <a:lvl1pPr algn="ctr">
              <a:buNone/>
              <a:defRPr sz="24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0" name="文本占位符 46"/>
          <p:cNvSpPr>
            <a:spLocks noGrp="1"/>
          </p:cNvSpPr>
          <p:nvPr>
            <p:ph type="body" sz="quarter" idx="18"/>
          </p:nvPr>
        </p:nvSpPr>
        <p:spPr>
          <a:xfrm>
            <a:off x="5696607" y="3205055"/>
            <a:ext cx="2228193" cy="495300"/>
          </a:xfrm>
        </p:spPr>
        <p:txBody>
          <a:bodyPr anchor="ctr"/>
          <a:lstStyle>
            <a:lvl1pPr algn="ctr">
              <a:buNone/>
              <a:defRPr sz="28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核心分支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3700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A337C3-C0F4-4C1F-9427-26CE60358FAA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1036638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B23A0E-D538-47EF-9021-092CE76C9E2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269" name="Group 33"/>
          <p:cNvGrpSpPr/>
          <p:nvPr/>
        </p:nvGrpSpPr>
        <p:grpSpPr>
          <a:xfrm>
            <a:off x="2552700" y="1744663"/>
            <a:ext cx="4038600" cy="3744912"/>
            <a:chOff x="1608" y="976"/>
            <a:chExt cx="2544" cy="2359"/>
          </a:xfrm>
        </p:grpSpPr>
        <p:sp>
          <p:nvSpPr>
            <p:cNvPr id="12" name="AutoShape 3"/>
            <p:cNvSpPr>
              <a:spLocks noChangeArrowheads="1"/>
            </p:cNvSpPr>
            <p:nvPr/>
          </p:nvSpPr>
          <p:spPr bwMode="gray">
            <a:xfrm rot="-3626814">
              <a:off x="3035" y="136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rgbClr val="4B546F">
                <a:alpha val="79999"/>
              </a:srgbClr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3" name="AutoShape 4"/>
            <p:cNvSpPr>
              <a:spLocks noChangeArrowheads="1"/>
            </p:cNvSpPr>
            <p:nvPr/>
          </p:nvSpPr>
          <p:spPr bwMode="gray">
            <a:xfrm rot="3465783">
              <a:off x="3028" y="2736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rgbClr val="4B546F">
                <a:alpha val="79999"/>
              </a:srgbClr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" name="AutoShape 5"/>
            <p:cNvSpPr>
              <a:spLocks noChangeArrowheads="1"/>
            </p:cNvSpPr>
            <p:nvPr/>
          </p:nvSpPr>
          <p:spPr bwMode="gray">
            <a:xfrm rot="-7230978">
              <a:off x="2299" y="1382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rgbClr val="4B546F">
                <a:alpha val="79999"/>
              </a:srgbClr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" name="AutoShape 6"/>
            <p:cNvSpPr>
              <a:spLocks noChangeArrowheads="1"/>
            </p:cNvSpPr>
            <p:nvPr/>
          </p:nvSpPr>
          <p:spPr bwMode="gray">
            <a:xfrm rot="7535209">
              <a:off x="2238" y="2714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rgbClr val="4B546F">
                <a:alpha val="79999"/>
              </a:srgbClr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" name="AutoShape 7"/>
            <p:cNvSpPr>
              <a:spLocks noChangeArrowheads="1"/>
            </p:cNvSpPr>
            <p:nvPr/>
          </p:nvSpPr>
          <p:spPr bwMode="gray">
            <a:xfrm>
              <a:off x="3392" y="208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rgbClr val="4B546F">
                <a:alpha val="79999"/>
              </a:srgbClr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7" name="AutoShape 8"/>
            <p:cNvSpPr>
              <a:spLocks noChangeArrowheads="1"/>
            </p:cNvSpPr>
            <p:nvPr/>
          </p:nvSpPr>
          <p:spPr bwMode="gray">
            <a:xfrm rot="10800000">
              <a:off x="1874" y="2079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rgbClr val="4B546F">
                <a:alpha val="79999"/>
              </a:srgbClr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8" name="Oval 9"/>
            <p:cNvSpPr>
              <a:spLocks noChangeArrowheads="1"/>
            </p:cNvSpPr>
            <p:nvPr/>
          </p:nvSpPr>
          <p:spPr bwMode="auto">
            <a:xfrm>
              <a:off x="1698" y="976"/>
              <a:ext cx="2358" cy="2359"/>
            </a:xfrm>
            <a:prstGeom prst="ellipse">
              <a:avLst/>
            </a:prstGeom>
            <a:noFill/>
            <a:ln w="38100" algn="ctr">
              <a:solidFill>
                <a:srgbClr val="C0C0C0"/>
              </a:solidFill>
              <a:round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gray">
            <a:xfrm>
              <a:off x="1608" y="209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EDAB8A"/>
                </a:gs>
                <a:gs pos="100000">
                  <a:srgbClr val="D9520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gray">
            <a:xfrm>
              <a:off x="2184" y="105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EDAB8A"/>
                </a:gs>
                <a:gs pos="100000">
                  <a:srgbClr val="D9520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gray">
            <a:xfrm>
              <a:off x="3384" y="1056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EDAB8A"/>
                </a:gs>
                <a:gs pos="100000">
                  <a:srgbClr val="D9520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gray">
            <a:xfrm>
              <a:off x="2136" y="307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EDAB8A"/>
                </a:gs>
                <a:gs pos="100000">
                  <a:srgbClr val="D9520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gray">
            <a:xfrm>
              <a:off x="3384" y="3072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EDAB8A"/>
                </a:gs>
                <a:gs pos="100000">
                  <a:srgbClr val="D9520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gray">
            <a:xfrm>
              <a:off x="3960" y="2088"/>
              <a:ext cx="192" cy="192"/>
            </a:xfrm>
            <a:prstGeom prst="ellipse">
              <a:avLst/>
            </a:prstGeom>
            <a:gradFill rotWithShape="1">
              <a:gsLst>
                <a:gs pos="0">
                  <a:srgbClr val="EDAB8A"/>
                </a:gs>
                <a:gs pos="100000">
                  <a:srgbClr val="D9520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5" name="Oval 22"/>
            <p:cNvSpPr>
              <a:spLocks noChangeArrowheads="1"/>
            </p:cNvSpPr>
            <p:nvPr/>
          </p:nvSpPr>
          <p:spPr bwMode="gray">
            <a:xfrm>
              <a:off x="2353" y="162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36A1B6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6" name="Oval 23"/>
            <p:cNvSpPr>
              <a:spLocks noChangeArrowheads="1"/>
            </p:cNvSpPr>
            <p:nvPr/>
          </p:nvSpPr>
          <p:spPr bwMode="gray">
            <a:xfrm>
              <a:off x="2356" y="1624"/>
              <a:ext cx="1073" cy="1063"/>
            </a:xfrm>
            <a:prstGeom prst="ellipse">
              <a:avLst/>
            </a:prstGeom>
            <a:gradFill rotWithShape="1">
              <a:gsLst>
                <a:gs pos="0">
                  <a:srgbClr val="36A1B6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7" name="Oval 24"/>
            <p:cNvSpPr>
              <a:spLocks noChangeArrowheads="1"/>
            </p:cNvSpPr>
            <p:nvPr/>
          </p:nvSpPr>
          <p:spPr bwMode="gray">
            <a:xfrm>
              <a:off x="2423" y="1694"/>
              <a:ext cx="933" cy="924"/>
            </a:xfrm>
            <a:prstGeom prst="ellipse">
              <a:avLst/>
            </a:prstGeom>
            <a:gradFill rotWithShape="1">
              <a:gsLst>
                <a:gs pos="0">
                  <a:srgbClr val="1D5762"/>
                </a:gs>
                <a:gs pos="50000">
                  <a:srgbClr val="36A1B6"/>
                </a:gs>
                <a:gs pos="100000">
                  <a:srgbClr val="1D5762"/>
                </a:gs>
              </a:gsLst>
              <a:lin ang="18900000" scaled="1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8" name="Oval 25"/>
            <p:cNvSpPr>
              <a:spLocks noChangeArrowheads="1"/>
            </p:cNvSpPr>
            <p:nvPr/>
          </p:nvSpPr>
          <p:spPr bwMode="gray">
            <a:xfrm>
              <a:off x="2421" y="1696"/>
              <a:ext cx="933" cy="924"/>
            </a:xfrm>
            <a:prstGeom prst="ellipse">
              <a:avLst/>
            </a:prstGeom>
            <a:gradFill rotWithShape="1">
              <a:gsLst>
                <a:gs pos="0">
                  <a:srgbClr val="226674"/>
                </a:gs>
                <a:gs pos="100000">
                  <a:srgbClr val="36A1B6">
                    <a:alpha val="0"/>
                  </a:srgbClr>
                </a:gs>
              </a:gsLst>
              <a:lin ang="2700000" scaled="1"/>
            </a:gra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gray">
            <a:xfrm>
              <a:off x="2470" y="1741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grpSp>
          <p:nvGrpSpPr>
            <p:cNvPr id="11290" name="Group 27"/>
            <p:cNvGrpSpPr/>
            <p:nvPr/>
          </p:nvGrpSpPr>
          <p:grpSpPr>
            <a:xfrm>
              <a:off x="2483" y="1753"/>
              <a:ext cx="813" cy="805"/>
              <a:chOff x="4166" y="1706"/>
              <a:chExt cx="1252" cy="1252"/>
            </a:xfrm>
          </p:grpSpPr>
          <p:sp>
            <p:nvSpPr>
              <p:cNvPr id="31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32" name="Oval 29"/>
              <p:cNvSpPr>
                <a:spLocks noChangeArrowheads="1"/>
              </p:cNvSpPr>
              <p:nvPr/>
            </p:nvSpPr>
            <p:spPr bwMode="gray">
              <a:xfrm>
                <a:off x="4181" y="1714"/>
                <a:ext cx="1223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1" cy="1142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34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36" name="文本占位符 46"/>
          <p:cNvSpPr>
            <a:spLocks noGrp="1"/>
          </p:cNvSpPr>
          <p:nvPr>
            <p:ph type="body" sz="quarter" idx="17"/>
          </p:nvPr>
        </p:nvSpPr>
        <p:spPr>
          <a:xfrm>
            <a:off x="1965432" y="1852446"/>
            <a:ext cx="1502976" cy="352810"/>
          </a:xfrm>
        </p:spPr>
        <p:txBody>
          <a:bodyPr anchor="ctr"/>
          <a:lstStyle>
            <a:lvl1pPr algn="r">
              <a:buNone/>
              <a:defRPr sz="16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7" name="文本占位符 46"/>
          <p:cNvSpPr>
            <a:spLocks noGrp="1"/>
          </p:cNvSpPr>
          <p:nvPr>
            <p:ph type="body" sz="quarter" idx="18"/>
          </p:nvPr>
        </p:nvSpPr>
        <p:spPr>
          <a:xfrm>
            <a:off x="5670332" y="1852446"/>
            <a:ext cx="1502976" cy="352810"/>
          </a:xfrm>
        </p:spPr>
        <p:txBody>
          <a:bodyPr anchor="ctr"/>
          <a:lstStyle>
            <a:lvl1pPr algn="l">
              <a:buNone/>
              <a:defRPr sz="16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8" name="文本占位符 46"/>
          <p:cNvSpPr>
            <a:spLocks noGrp="1"/>
          </p:cNvSpPr>
          <p:nvPr>
            <p:ph type="body" sz="quarter" idx="19"/>
          </p:nvPr>
        </p:nvSpPr>
        <p:spPr>
          <a:xfrm>
            <a:off x="5686097" y="5037081"/>
            <a:ext cx="1502976" cy="352810"/>
          </a:xfrm>
        </p:spPr>
        <p:txBody>
          <a:bodyPr anchor="ctr"/>
          <a:lstStyle>
            <a:lvl1pPr algn="l">
              <a:buNone/>
              <a:defRPr sz="16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9" name="文本占位符 46"/>
          <p:cNvSpPr>
            <a:spLocks noGrp="1"/>
          </p:cNvSpPr>
          <p:nvPr>
            <p:ph type="body" sz="quarter" idx="20"/>
          </p:nvPr>
        </p:nvSpPr>
        <p:spPr>
          <a:xfrm>
            <a:off x="1865587" y="5037081"/>
            <a:ext cx="1502976" cy="352810"/>
          </a:xfrm>
        </p:spPr>
        <p:txBody>
          <a:bodyPr anchor="ctr"/>
          <a:lstStyle>
            <a:lvl1pPr algn="r">
              <a:buNone/>
              <a:defRPr sz="16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0" name="文本占位符 46"/>
          <p:cNvSpPr>
            <a:spLocks noGrp="1"/>
          </p:cNvSpPr>
          <p:nvPr>
            <p:ph type="body" sz="quarter" idx="21"/>
          </p:nvPr>
        </p:nvSpPr>
        <p:spPr>
          <a:xfrm>
            <a:off x="6600498" y="3486804"/>
            <a:ext cx="1502976" cy="352810"/>
          </a:xfrm>
        </p:spPr>
        <p:txBody>
          <a:bodyPr anchor="ctr"/>
          <a:lstStyle>
            <a:lvl1pPr algn="l">
              <a:buNone/>
              <a:defRPr sz="16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1" name="文本占位符 46"/>
          <p:cNvSpPr>
            <a:spLocks noGrp="1"/>
          </p:cNvSpPr>
          <p:nvPr>
            <p:ph type="body" sz="quarter" idx="22"/>
          </p:nvPr>
        </p:nvSpPr>
        <p:spPr>
          <a:xfrm>
            <a:off x="1045781" y="3486804"/>
            <a:ext cx="1502976" cy="352810"/>
          </a:xfrm>
        </p:spPr>
        <p:txBody>
          <a:bodyPr anchor="ctr"/>
          <a:lstStyle>
            <a:lvl1pPr algn="r">
              <a:buNone/>
              <a:defRPr sz="16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2" name="文本占位符 46"/>
          <p:cNvSpPr>
            <a:spLocks noGrp="1"/>
          </p:cNvSpPr>
          <p:nvPr>
            <p:ph type="body" sz="quarter" idx="23"/>
          </p:nvPr>
        </p:nvSpPr>
        <p:spPr>
          <a:xfrm>
            <a:off x="3831020" y="3455274"/>
            <a:ext cx="1502976" cy="352810"/>
          </a:xfrm>
        </p:spPr>
        <p:txBody>
          <a:bodyPr anchor="ctr"/>
          <a:lstStyle>
            <a:lvl1pPr algn="ctr">
              <a:buNone/>
              <a:defRPr sz="24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并列关系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3700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F28D511-0692-4B86-A1B3-0B51845904B9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1036638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389C92-48D0-4CB7-8454-45A72017C75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6311900" y="2895600"/>
            <a:ext cx="1676400" cy="2590800"/>
          </a:xfrm>
          <a:prstGeom prst="roundRect">
            <a:avLst>
              <a:gd name="adj" fmla="val 13745"/>
            </a:avLst>
          </a:prstGeom>
          <a:noFill/>
          <a:ln w="38100">
            <a:solidFill>
              <a:srgbClr val="C0C0C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4559300" y="2895600"/>
            <a:ext cx="1665288" cy="2590800"/>
          </a:xfrm>
          <a:prstGeom prst="roundRect">
            <a:avLst>
              <a:gd name="adj" fmla="val 13745"/>
            </a:avLst>
          </a:prstGeom>
          <a:noFill/>
          <a:ln w="38100">
            <a:solidFill>
              <a:srgbClr val="C0C0C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819400" y="2895600"/>
            <a:ext cx="1616075" cy="2590800"/>
          </a:xfrm>
          <a:prstGeom prst="roundRect">
            <a:avLst>
              <a:gd name="adj" fmla="val 13745"/>
            </a:avLst>
          </a:prstGeom>
          <a:noFill/>
          <a:ln w="38100">
            <a:solidFill>
              <a:srgbClr val="C0C0C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1054100" y="2895600"/>
            <a:ext cx="1676400" cy="2590800"/>
          </a:xfrm>
          <a:prstGeom prst="roundRect">
            <a:avLst>
              <a:gd name="adj" fmla="val 13745"/>
            </a:avLst>
          </a:prstGeom>
          <a:noFill/>
          <a:ln w="38100">
            <a:solidFill>
              <a:srgbClr val="C0C0C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297" name="Group 7"/>
          <p:cNvGrpSpPr/>
          <p:nvPr/>
        </p:nvGrpSpPr>
        <p:grpSpPr>
          <a:xfrm>
            <a:off x="1282700" y="1600200"/>
            <a:ext cx="6096000" cy="990600"/>
            <a:chOff x="624" y="1152"/>
            <a:chExt cx="4080" cy="720"/>
          </a:xfrm>
        </p:grpSpPr>
        <p:sp>
          <p:nvSpPr>
            <p:cNvPr id="16" name="Rectangle 8"/>
            <p:cNvSpPr>
              <a:spLocks noChangeArrowheads="1"/>
            </p:cNvSpPr>
            <p:nvPr/>
          </p:nvSpPr>
          <p:spPr bwMode="gray">
            <a:xfrm rot="3419336">
              <a:off x="624" y="1200"/>
              <a:ext cx="672" cy="672"/>
            </a:xfrm>
            <a:prstGeom prst="rect">
              <a:avLst/>
            </a:prstGeom>
            <a:gradFill rotWithShape="1">
              <a:gsLst>
                <a:gs pos="0">
                  <a:srgbClr val="4987E3"/>
                </a:gs>
                <a:gs pos="100000">
                  <a:srgbClr val="223E69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987E3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301" name="Group 9"/>
            <p:cNvGrpSpPr/>
            <p:nvPr/>
          </p:nvGrpSpPr>
          <p:grpSpPr>
            <a:xfrm>
              <a:off x="1292" y="1264"/>
              <a:ext cx="623" cy="92"/>
              <a:chOff x="2003" y="3441"/>
              <a:chExt cx="468" cy="240"/>
            </a:xfrm>
          </p:grpSpPr>
          <p:sp>
            <p:nvSpPr>
              <p:cNvPr id="31" name="Oval 10"/>
              <p:cNvSpPr>
                <a:spLocks noChangeArrowheads="1"/>
              </p:cNvSpPr>
              <p:nvPr/>
            </p:nvSpPr>
            <p:spPr bwMode="gray">
              <a:xfrm>
                <a:off x="2003" y="3441"/>
                <a:ext cx="79" cy="238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Rectangle 11"/>
              <p:cNvSpPr>
                <a:spLocks noChangeArrowheads="1"/>
              </p:cNvSpPr>
              <p:nvPr/>
            </p:nvSpPr>
            <p:spPr bwMode="gray">
              <a:xfrm>
                <a:off x="2048" y="3444"/>
                <a:ext cx="388" cy="238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3" name="Oval 12"/>
              <p:cNvSpPr>
                <a:spLocks noChangeArrowheads="1"/>
              </p:cNvSpPr>
              <p:nvPr/>
            </p:nvSpPr>
            <p:spPr bwMode="gray">
              <a:xfrm>
                <a:off x="2400" y="3444"/>
                <a:ext cx="71" cy="23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4" name="Oval 13"/>
              <p:cNvSpPr>
                <a:spLocks noChangeArrowheads="1"/>
              </p:cNvSpPr>
              <p:nvPr/>
            </p:nvSpPr>
            <p:spPr bwMode="gray">
              <a:xfrm>
                <a:off x="2438" y="3522"/>
                <a:ext cx="20" cy="69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Rectangle 14"/>
            <p:cNvSpPr>
              <a:spLocks noChangeArrowheads="1"/>
            </p:cNvSpPr>
            <p:nvPr/>
          </p:nvSpPr>
          <p:spPr bwMode="gray">
            <a:xfrm rot="3419336">
              <a:off x="1776" y="1148"/>
              <a:ext cx="672" cy="680"/>
            </a:xfrm>
            <a:prstGeom prst="rect">
              <a:avLst/>
            </a:prstGeom>
            <a:gradFill rotWithShape="1">
              <a:gsLst>
                <a:gs pos="0">
                  <a:srgbClr val="D9520F"/>
                </a:gs>
                <a:gs pos="100000">
                  <a:srgbClr val="64260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9520F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303" name="Group 15"/>
            <p:cNvGrpSpPr/>
            <p:nvPr/>
          </p:nvGrpSpPr>
          <p:grpSpPr>
            <a:xfrm>
              <a:off x="2444" y="1264"/>
              <a:ext cx="623" cy="92"/>
              <a:chOff x="2003" y="3441"/>
              <a:chExt cx="468" cy="240"/>
            </a:xfrm>
          </p:grpSpPr>
          <p:sp>
            <p:nvSpPr>
              <p:cNvPr id="27" name="Oval 16"/>
              <p:cNvSpPr>
                <a:spLocks noChangeArrowheads="1"/>
              </p:cNvSpPr>
              <p:nvPr/>
            </p:nvSpPr>
            <p:spPr bwMode="gray">
              <a:xfrm>
                <a:off x="2003" y="3441"/>
                <a:ext cx="79" cy="238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Rectangle 17"/>
              <p:cNvSpPr>
                <a:spLocks noChangeArrowheads="1"/>
              </p:cNvSpPr>
              <p:nvPr/>
            </p:nvSpPr>
            <p:spPr bwMode="gray">
              <a:xfrm>
                <a:off x="2048" y="3444"/>
                <a:ext cx="388" cy="238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Oval 18"/>
              <p:cNvSpPr>
                <a:spLocks noChangeArrowheads="1"/>
              </p:cNvSpPr>
              <p:nvPr/>
            </p:nvSpPr>
            <p:spPr bwMode="gray">
              <a:xfrm>
                <a:off x="2400" y="3444"/>
                <a:ext cx="71" cy="23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Oval 19"/>
              <p:cNvSpPr>
                <a:spLocks noChangeArrowheads="1"/>
              </p:cNvSpPr>
              <p:nvPr/>
            </p:nvSpPr>
            <p:spPr bwMode="gray">
              <a:xfrm>
                <a:off x="2438" y="3522"/>
                <a:ext cx="20" cy="69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0" name="Rectangle 20"/>
            <p:cNvSpPr>
              <a:spLocks noChangeArrowheads="1"/>
            </p:cNvSpPr>
            <p:nvPr/>
          </p:nvSpPr>
          <p:spPr bwMode="gray">
            <a:xfrm rot="3419336">
              <a:off x="2880" y="1149"/>
              <a:ext cx="672" cy="679"/>
            </a:xfrm>
            <a:prstGeom prst="rect">
              <a:avLst/>
            </a:prstGeom>
            <a:gradFill rotWithShape="1">
              <a:gsLst>
                <a:gs pos="0">
                  <a:srgbClr val="4987E3"/>
                </a:gs>
                <a:gs pos="100000">
                  <a:srgbClr val="223E69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4987E3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305" name="Group 21"/>
            <p:cNvGrpSpPr/>
            <p:nvPr/>
          </p:nvGrpSpPr>
          <p:grpSpPr>
            <a:xfrm>
              <a:off x="3605" y="1264"/>
              <a:ext cx="817" cy="92"/>
              <a:chOff x="2003" y="3441"/>
              <a:chExt cx="468" cy="240"/>
            </a:xfrm>
          </p:grpSpPr>
          <p:sp>
            <p:nvSpPr>
              <p:cNvPr id="23" name="Oval 22"/>
              <p:cNvSpPr>
                <a:spLocks noChangeArrowheads="1"/>
              </p:cNvSpPr>
              <p:nvPr/>
            </p:nvSpPr>
            <p:spPr bwMode="gray">
              <a:xfrm>
                <a:off x="2003" y="3441"/>
                <a:ext cx="79" cy="238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gray">
              <a:xfrm>
                <a:off x="2048" y="3444"/>
                <a:ext cx="388" cy="238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Oval 24"/>
              <p:cNvSpPr>
                <a:spLocks noChangeArrowheads="1"/>
              </p:cNvSpPr>
              <p:nvPr/>
            </p:nvSpPr>
            <p:spPr bwMode="gray">
              <a:xfrm>
                <a:off x="2400" y="3444"/>
                <a:ext cx="71" cy="23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12700">
                <a:solidFill>
                  <a:srgbClr val="FFFFFF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Oval 25"/>
              <p:cNvSpPr>
                <a:spLocks noChangeArrowheads="1"/>
              </p:cNvSpPr>
              <p:nvPr/>
            </p:nvSpPr>
            <p:spPr bwMode="gray">
              <a:xfrm>
                <a:off x="2438" y="3522"/>
                <a:ext cx="20" cy="69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2" name="Rectangle 26"/>
            <p:cNvSpPr>
              <a:spLocks noChangeArrowheads="1"/>
            </p:cNvSpPr>
            <p:nvPr/>
          </p:nvSpPr>
          <p:spPr bwMode="gray">
            <a:xfrm rot="3419336">
              <a:off x="4032" y="1152"/>
              <a:ext cx="672" cy="672"/>
            </a:xfrm>
            <a:prstGeom prst="rect">
              <a:avLst/>
            </a:prstGeom>
            <a:gradFill rotWithShape="1">
              <a:gsLst>
                <a:gs pos="0">
                  <a:srgbClr val="D9520F"/>
                </a:gs>
                <a:gs pos="100000">
                  <a:srgbClr val="642607"/>
                </a:gs>
              </a:gsLst>
              <a:lin ang="5400000" scaled="1"/>
            </a:gradFill>
            <a:ln w="9525">
              <a:miter lim="800000"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D9520F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1"/>
          </p:nvPr>
        </p:nvSpPr>
        <p:spPr>
          <a:xfrm>
            <a:off x="1218817" y="3058730"/>
            <a:ext cx="1355725" cy="2259504"/>
          </a:xfrm>
        </p:spPr>
        <p:txBody>
          <a:bodyPr/>
          <a:lstStyle>
            <a:lvl1pPr algn="l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8" name="文本占位符 36"/>
          <p:cNvSpPr>
            <a:spLocks noGrp="1"/>
          </p:cNvSpPr>
          <p:nvPr>
            <p:ph type="body" sz="quarter" idx="12"/>
          </p:nvPr>
        </p:nvSpPr>
        <p:spPr>
          <a:xfrm>
            <a:off x="2947768" y="3058730"/>
            <a:ext cx="1355725" cy="2259504"/>
          </a:xfrm>
        </p:spPr>
        <p:txBody>
          <a:bodyPr/>
          <a:lstStyle>
            <a:lvl1pPr algn="l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9" name="文本占位符 36"/>
          <p:cNvSpPr>
            <a:spLocks noGrp="1"/>
          </p:cNvSpPr>
          <p:nvPr>
            <p:ph type="body" sz="quarter" idx="13"/>
          </p:nvPr>
        </p:nvSpPr>
        <p:spPr>
          <a:xfrm>
            <a:off x="4718762" y="3058730"/>
            <a:ext cx="1355725" cy="2259504"/>
          </a:xfrm>
        </p:spPr>
        <p:txBody>
          <a:bodyPr/>
          <a:lstStyle>
            <a:lvl1pPr algn="l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0" name="文本占位符 36"/>
          <p:cNvSpPr>
            <a:spLocks noGrp="1"/>
          </p:cNvSpPr>
          <p:nvPr>
            <p:ph type="body" sz="quarter" idx="14"/>
          </p:nvPr>
        </p:nvSpPr>
        <p:spPr>
          <a:xfrm>
            <a:off x="6468735" y="3058730"/>
            <a:ext cx="1355725" cy="2259504"/>
          </a:xfrm>
        </p:spPr>
        <p:txBody>
          <a:bodyPr/>
          <a:lstStyle>
            <a:lvl1pPr algn="l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15"/>
          </p:nvPr>
        </p:nvSpPr>
        <p:spPr>
          <a:xfrm>
            <a:off x="1345324" y="1843908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16"/>
          </p:nvPr>
        </p:nvSpPr>
        <p:spPr>
          <a:xfrm>
            <a:off x="3095296" y="1843908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17"/>
          </p:nvPr>
        </p:nvSpPr>
        <p:spPr>
          <a:xfrm>
            <a:off x="4750676" y="1843908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18"/>
          </p:nvPr>
        </p:nvSpPr>
        <p:spPr>
          <a:xfrm>
            <a:off x="6448095" y="1843908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比例分析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3700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F3B31D1-2446-4E15-843C-7A7DA21EBC6C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1036638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27218AF-47A4-4D82-90BC-5D4D040A91F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317" name="Group 2"/>
          <p:cNvGrpSpPr/>
          <p:nvPr/>
        </p:nvGrpSpPr>
        <p:grpSpPr>
          <a:xfrm>
            <a:off x="1397000" y="1868488"/>
            <a:ext cx="6329363" cy="3711575"/>
            <a:chOff x="864" y="1310"/>
            <a:chExt cx="3987" cy="2338"/>
          </a:xfrm>
        </p:grpSpPr>
        <p:sp>
          <p:nvSpPr>
            <p:cNvPr id="12" name="Oval 3"/>
            <p:cNvSpPr>
              <a:spLocks noChangeArrowheads="1"/>
            </p:cNvSpPr>
            <p:nvPr/>
          </p:nvSpPr>
          <p:spPr bwMode="gray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F7F9F2"/>
                </a:gs>
              </a:gsLst>
              <a:lin ang="2700000" scaled="1"/>
            </a:gradFill>
            <a:ln>
              <a:noFill/>
            </a:ln>
          </p:spPr>
          <p:txBody>
            <a:bodyPr vert="eaVert" wrap="none" lIns="92075" tIns="46038" rIns="92075" bIns="46038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3" name="Oval 4"/>
            <p:cNvSpPr>
              <a:spLocks noChangeArrowheads="1"/>
            </p:cNvSpPr>
            <p:nvPr/>
          </p:nvSpPr>
          <p:spPr bwMode="gray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AEAEAE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" name="Oval 5"/>
            <p:cNvSpPr>
              <a:spLocks noChangeArrowheads="1"/>
            </p:cNvSpPr>
            <p:nvPr/>
          </p:nvSpPr>
          <p:spPr bwMode="gray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000000"/>
                </a:gs>
              </a:gsLst>
              <a:lin ang="27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3323" name="Arc 6"/>
            <p:cNvSpPr/>
            <p:nvPr/>
          </p:nvSpPr>
          <p:spPr>
            <a:xfrm rot="-998297">
              <a:off x="2599" y="1310"/>
              <a:ext cx="1795" cy="12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1600" h="29046" fill="none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lnTo>
                    <a:pt x="13190" y="-1"/>
                  </a:lnTo>
                  <a:close/>
                </a:path>
              </a:pathLst>
            </a:custGeom>
            <a:gradFill rotWithShape="1">
              <a:gsLst>
                <a:gs pos="0">
                  <a:srgbClr val="36A1B6">
                    <a:alpha val="100000"/>
                  </a:srgbClr>
                </a:gs>
                <a:gs pos="100000">
                  <a:srgbClr val="7FC3D1">
                    <a:alpha val="100000"/>
                  </a:srgbClr>
                </a:gs>
              </a:gsLst>
              <a:lin ang="5400000" scaled="1"/>
              <a:tileRect/>
            </a:gra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4" name="Arc 7"/>
            <p:cNvSpPr/>
            <p:nvPr/>
          </p:nvSpPr>
          <p:spPr>
            <a:xfrm rot="-998297" flipH="1">
              <a:off x="1080" y="2491"/>
              <a:ext cx="2067" cy="9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5114" h="21600" fill="none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</a:path>
                <a:path w="25114" h="21600" stroke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  <a:lnTo>
                    <a:pt x="3659" y="0"/>
                  </a:lnTo>
                  <a:lnTo>
                    <a:pt x="25114" y="2497"/>
                  </a:lnTo>
                  <a:close/>
                </a:path>
              </a:pathLst>
            </a:custGeom>
            <a:gradFill rotWithShape="1">
              <a:gsLst>
                <a:gs pos="0">
                  <a:srgbClr val="335E9E">
                    <a:alpha val="100000"/>
                  </a:srgbClr>
                </a:gs>
                <a:gs pos="100000">
                  <a:srgbClr val="4987E3">
                    <a:alpha val="100000"/>
                  </a:srgbClr>
                </a:gs>
              </a:gsLst>
              <a:lin ang="2700000" scaled="1"/>
              <a:tileRect/>
            </a:gra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5" name="Arc 8"/>
            <p:cNvSpPr/>
            <p:nvPr/>
          </p:nvSpPr>
          <p:spPr>
            <a:xfrm rot="-998297">
              <a:off x="1715" y="1339"/>
              <a:ext cx="2034" cy="8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4549" h="21600" fill="none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</a:path>
                <a:path w="24549" h="21600" stroke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  <a:lnTo>
                    <a:pt x="9843" y="21600"/>
                  </a:lnTo>
                  <a:lnTo>
                    <a:pt x="0" y="2373"/>
                  </a:lnTo>
                  <a:close/>
                </a:path>
              </a:pathLst>
            </a:custGeom>
            <a:gradFill rotWithShape="1">
              <a:gsLst>
                <a:gs pos="0">
                  <a:srgbClr val="36A1B6">
                    <a:alpha val="100000"/>
                  </a:srgbClr>
                </a:gs>
                <a:gs pos="100000">
                  <a:srgbClr val="277584">
                    <a:alpha val="100000"/>
                  </a:srgbClr>
                </a:gs>
              </a:gsLst>
              <a:lin ang="2700000" scaled="1"/>
              <a:tileRect/>
            </a:gra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6" name="Arc 9"/>
            <p:cNvSpPr/>
            <p:nvPr/>
          </p:nvSpPr>
          <p:spPr>
            <a:xfrm rot="-998297" flipH="1">
              <a:off x="864" y="1713"/>
              <a:ext cx="1796" cy="130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1600" h="30468" fill="none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</a:path>
                <a:path w="21600" h="30468" stroke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  <a:lnTo>
                    <a:pt x="0" y="19945"/>
                  </a:lnTo>
                  <a:lnTo>
                    <a:pt x="8291" y="0"/>
                  </a:lnTo>
                  <a:close/>
                </a:path>
              </a:pathLst>
            </a:custGeom>
            <a:gradFill rotWithShape="1">
              <a:gsLst>
                <a:gs pos="0">
                  <a:srgbClr val="D9520F">
                    <a:alpha val="100000"/>
                  </a:srgbClr>
                </a:gs>
                <a:gs pos="100000">
                  <a:srgbClr val="642607">
                    <a:alpha val="100000"/>
                  </a:srgbClr>
                </a:gs>
              </a:gsLst>
              <a:lin ang="2700000" scaled="1"/>
              <a:tileRect/>
            </a:gra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7" name="Freeform 10"/>
            <p:cNvSpPr/>
            <p:nvPr/>
          </p:nvSpPr>
          <p:spPr>
            <a:xfrm>
              <a:off x="3442" y="2282"/>
              <a:ext cx="1105" cy="1120"/>
            </a:xfrm>
            <a:custGeom>
              <a:avLst/>
              <a:gdLst/>
              <a:ahLst/>
              <a:cxnLst>
                <a:cxn ang="0">
                  <a:pos x="9" y="888"/>
                </a:cxn>
                <a:cxn ang="0">
                  <a:pos x="1105" y="0"/>
                </a:cxn>
                <a:cxn ang="0">
                  <a:pos x="1081" y="256"/>
                </a:cxn>
                <a:cxn ang="0">
                  <a:pos x="705" y="704"/>
                </a:cxn>
                <a:cxn ang="0">
                  <a:pos x="17" y="1120"/>
                </a:cxn>
                <a:cxn ang="0">
                  <a:pos x="9" y="888"/>
                </a:cxn>
              </a:cxnLst>
              <a:rect l="0" t="0" r="0" b="0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rgbClr val="D2E6BB">
                    <a:alpha val="100000"/>
                  </a:srgbClr>
                </a:gs>
                <a:gs pos="100000">
                  <a:srgbClr val="9CC769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8" name="Arc 11"/>
            <p:cNvSpPr/>
            <p:nvPr/>
          </p:nvSpPr>
          <p:spPr>
            <a:xfrm rot="-1060795">
              <a:off x="2840" y="1897"/>
              <a:ext cx="1719" cy="117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18016" h="21282" fill="none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lnTo>
                    <a:pt x="18016" y="11915"/>
                  </a:lnTo>
                  <a:close/>
                </a:path>
              </a:pathLst>
            </a:custGeom>
            <a:gradFill rotWithShape="1">
              <a:gsLst>
                <a:gs pos="0">
                  <a:srgbClr val="485C31">
                    <a:alpha val="100000"/>
                  </a:srgbClr>
                </a:gs>
                <a:gs pos="100000">
                  <a:srgbClr val="9CC769">
                    <a:alpha val="100000"/>
                  </a:srgbClr>
                </a:gs>
              </a:gsLst>
              <a:lin ang="2700000" scaled="1"/>
              <a:tileRect/>
            </a:gra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9" name="Freeform 12"/>
            <p:cNvSpPr/>
            <p:nvPr/>
          </p:nvSpPr>
          <p:spPr>
            <a:xfrm>
              <a:off x="2819" y="2496"/>
              <a:ext cx="648" cy="928"/>
            </a:xfrm>
            <a:custGeom>
              <a:avLst/>
              <a:gdLst/>
              <a:ahLst/>
              <a:cxnLst>
                <a:cxn ang="0">
                  <a:pos x="648" y="632"/>
                </a:cxn>
                <a:cxn ang="0">
                  <a:pos x="648" y="928"/>
                </a:cxn>
                <a:cxn ang="0">
                  <a:pos x="0" y="64"/>
                </a:cxn>
                <a:cxn ang="0">
                  <a:pos x="96" y="0"/>
                </a:cxn>
                <a:cxn ang="0">
                  <a:pos x="648" y="632"/>
                </a:cxn>
              </a:cxnLst>
              <a:rect l="0" t="0" r="0" b="0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rgbClr val="D2E6BB">
                    <a:alpha val="100000"/>
                  </a:srgbClr>
                </a:gs>
                <a:gs pos="100000">
                  <a:srgbClr val="9CC769">
                    <a:alpha val="100000"/>
                  </a:srgb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gray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C1C1C1"/>
                </a:gs>
                <a:gs pos="100000">
                  <a:srgbClr val="000000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3331" name="Freeform 19"/>
            <p:cNvSpPr/>
            <p:nvPr/>
          </p:nvSpPr>
          <p:spPr>
            <a:xfrm>
              <a:off x="2768" y="2632"/>
              <a:ext cx="544" cy="68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56" y="528"/>
                </a:cxn>
                <a:cxn ang="0">
                  <a:pos x="264" y="680"/>
                </a:cxn>
                <a:cxn ang="0">
                  <a:pos x="448" y="624"/>
                </a:cxn>
                <a:cxn ang="0">
                  <a:pos x="544" y="576"/>
                </a:cxn>
                <a:cxn ang="0">
                  <a:pos x="112" y="0"/>
                </a:cxn>
                <a:cxn ang="0">
                  <a:pos x="0" y="16"/>
                </a:cxn>
              </a:cxnLst>
              <a:rect l="0" t="0" r="0" b="0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rgbClr val="36A1B6">
                    <a:alpha val="18999"/>
                  </a:srgbClr>
                </a:gs>
                <a:gs pos="100000">
                  <a:srgbClr val="79C0CE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" name="Oval 20"/>
            <p:cNvSpPr>
              <a:spLocks noChangeArrowheads="1"/>
            </p:cNvSpPr>
            <p:nvPr/>
          </p:nvSpPr>
          <p:spPr bwMode="gray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23" name="文本占位符 29"/>
          <p:cNvSpPr>
            <a:spLocks noGrp="1"/>
          </p:cNvSpPr>
          <p:nvPr>
            <p:ph type="body" sz="quarter" idx="12"/>
          </p:nvPr>
        </p:nvSpPr>
        <p:spPr>
          <a:xfrm>
            <a:off x="3762703" y="2132943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4" name="文本占位符 29"/>
          <p:cNvSpPr>
            <a:spLocks noGrp="1"/>
          </p:cNvSpPr>
          <p:nvPr>
            <p:ph type="body" sz="quarter" idx="13"/>
          </p:nvPr>
        </p:nvSpPr>
        <p:spPr>
          <a:xfrm>
            <a:off x="5701861" y="2506060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5" name="文本占位符 29"/>
          <p:cNvSpPr>
            <a:spLocks noGrp="1"/>
          </p:cNvSpPr>
          <p:nvPr>
            <p:ph type="body" sz="quarter" idx="14"/>
          </p:nvPr>
        </p:nvSpPr>
        <p:spPr>
          <a:xfrm>
            <a:off x="1933904" y="3415205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文本占位符 29"/>
          <p:cNvSpPr>
            <a:spLocks noGrp="1"/>
          </p:cNvSpPr>
          <p:nvPr>
            <p:ph type="body" sz="quarter" idx="15"/>
          </p:nvPr>
        </p:nvSpPr>
        <p:spPr>
          <a:xfrm>
            <a:off x="5407573" y="3735770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7" name="文本占位符 29"/>
          <p:cNvSpPr>
            <a:spLocks noGrp="1"/>
          </p:cNvSpPr>
          <p:nvPr>
            <p:ph type="body" sz="quarter" idx="16"/>
          </p:nvPr>
        </p:nvSpPr>
        <p:spPr>
          <a:xfrm>
            <a:off x="3195144" y="4413687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8" name="文本占位符 24"/>
          <p:cNvSpPr>
            <a:spLocks noGrp="1"/>
          </p:cNvSpPr>
          <p:nvPr>
            <p:ph type="body" sz="quarter" idx="17"/>
          </p:nvPr>
        </p:nvSpPr>
        <p:spPr>
          <a:xfrm>
            <a:off x="3005795" y="3250431"/>
            <a:ext cx="2606729" cy="567339"/>
          </a:xfrm>
        </p:spPr>
        <p:txBody>
          <a:bodyPr/>
          <a:lstStyle>
            <a:lvl1pPr algn="ctr">
              <a:buNone/>
              <a:defRPr lang="zh-CN" alt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观点总结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3700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8F39785-01BE-463D-9E84-B9665761B456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1036638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DA71DA7-6588-48A5-81BC-94CD12893F6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341" name="Group 29"/>
          <p:cNvGrpSpPr/>
          <p:nvPr/>
        </p:nvGrpSpPr>
        <p:grpSpPr>
          <a:xfrm>
            <a:off x="876300" y="1624013"/>
            <a:ext cx="7391400" cy="4156075"/>
            <a:chOff x="576" y="768"/>
            <a:chExt cx="4656" cy="2618"/>
          </a:xfrm>
        </p:grpSpPr>
        <p:sp>
          <p:nvSpPr>
            <p:cNvPr id="12" name="AutoShape 3"/>
            <p:cNvSpPr>
              <a:spLocks noChangeArrowheads="1"/>
            </p:cNvSpPr>
            <p:nvPr/>
          </p:nvSpPr>
          <p:spPr bwMode="gray">
            <a:xfrm>
              <a:off x="1104" y="1248"/>
              <a:ext cx="3484" cy="1728"/>
            </a:xfrm>
            <a:prstGeom prst="upArrow">
              <a:avLst>
                <a:gd name="adj1" fmla="val 57824"/>
                <a:gd name="adj2" fmla="val 54398"/>
              </a:avLst>
            </a:pr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AutoShape 4"/>
            <p:cNvSpPr>
              <a:spLocks noChangeArrowheads="1"/>
            </p:cNvSpPr>
            <p:nvPr/>
          </p:nvSpPr>
          <p:spPr bwMode="gray">
            <a:xfrm>
              <a:off x="1453" y="768"/>
              <a:ext cx="2784" cy="36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4987E3">
                    <a:gamma/>
                    <a:shade val="60784"/>
                    <a:invGamma/>
                  </a:srgbClr>
                </a:gs>
                <a:gs pos="50000">
                  <a:srgbClr val="4987E3"/>
                </a:gs>
                <a:gs pos="100000">
                  <a:srgbClr val="4987E3">
                    <a:gamma/>
                    <a:shade val="60784"/>
                    <a:invGamma/>
                  </a:srgbClr>
                </a:gs>
              </a:gsLst>
              <a:lin ang="0" scaled="1"/>
            </a:gradFill>
            <a:ln w="38100" algn="ctr">
              <a:solidFill>
                <a:srgbClr val="FFFFFF"/>
              </a:solidFill>
              <a:round/>
            </a:ln>
            <a:effectLst>
              <a:outerShdw dist="63500" dir="3187806" algn="ctr" rotWithShape="0">
                <a:srgbClr val="001D3A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346" name="Group 7"/>
            <p:cNvGrpSpPr/>
            <p:nvPr/>
          </p:nvGrpSpPr>
          <p:grpSpPr>
            <a:xfrm>
              <a:off x="576" y="2428"/>
              <a:ext cx="936" cy="954"/>
              <a:chOff x="2016" y="1920"/>
              <a:chExt cx="1680" cy="1680"/>
            </a:xfrm>
          </p:grpSpPr>
          <p:sp>
            <p:nvSpPr>
              <p:cNvPr id="24" name="Oval 8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D9520F"/>
                  </a:gs>
                  <a:gs pos="100000">
                    <a:srgbClr val="8A340A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357" name="Freeform 9"/>
              <p:cNvSpPr/>
              <p:nvPr/>
            </p:nvSpPr>
            <p:spPr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680" y="8"/>
                  </a:cxn>
                  <a:cxn ang="0">
                    <a:pos x="688" y="9"/>
                  </a:cxn>
                  <a:cxn ang="0">
                    <a:pos x="690" y="9"/>
                  </a:cxn>
                  <a:cxn ang="0">
                    <a:pos x="687" y="10"/>
                  </a:cxn>
                  <a:cxn ang="0">
                    <a:pos x="678" y="11"/>
                  </a:cxn>
                  <a:cxn ang="0">
                    <a:pos x="664" y="11"/>
                  </a:cxn>
                  <a:cxn ang="0">
                    <a:pos x="647" y="11"/>
                  </a:cxn>
                  <a:cxn ang="0">
                    <a:pos x="624" y="12"/>
                  </a:cxn>
                  <a:cxn ang="0">
                    <a:pos x="599" y="12"/>
                  </a:cxn>
                  <a:cxn ang="0">
                    <a:pos x="570" y="12"/>
                  </a:cxn>
                  <a:cxn ang="0">
                    <a:pos x="538" y="12"/>
                  </a:cxn>
                  <a:cxn ang="0">
                    <a:pos x="505" y="13"/>
                  </a:cxn>
                  <a:cxn ang="0">
                    <a:pos x="468" y="13"/>
                  </a:cxn>
                  <a:cxn ang="0">
                    <a:pos x="431" y="13"/>
                  </a:cxn>
                  <a:cxn ang="0">
                    <a:pos x="416" y="14"/>
                  </a:cxn>
                  <a:cxn ang="0">
                    <a:pos x="249" y="14"/>
                  </a:cxn>
                  <a:cxn ang="0">
                    <a:pos x="246" y="14"/>
                  </a:cxn>
                  <a:cxn ang="0">
                    <a:pos x="214" y="13"/>
                  </a:cxn>
                  <a:cxn ang="0">
                    <a:pos x="181" y="13"/>
                  </a:cxn>
                  <a:cxn ang="0">
                    <a:pos x="153" y="13"/>
                  </a:cxn>
                  <a:cxn ang="0">
                    <a:pos x="124" y="12"/>
                  </a:cxn>
                  <a:cxn ang="0">
                    <a:pos x="99" y="12"/>
                  </a:cxn>
                  <a:cxn ang="0">
                    <a:pos x="74" y="12"/>
                  </a:cxn>
                  <a:cxn ang="0">
                    <a:pos x="56" y="12"/>
                  </a:cxn>
                  <a:cxn ang="0">
                    <a:pos x="33" y="12"/>
                  </a:cxn>
                  <a:cxn ang="0">
                    <a:pos x="26" y="11"/>
                  </a:cxn>
                  <a:cxn ang="0">
                    <a:pos x="18" y="11"/>
                  </a:cxn>
                  <a:cxn ang="0">
                    <a:pos x="6" y="11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9"/>
                  </a:cxn>
                  <a:cxn ang="0">
                    <a:pos x="16" y="9"/>
                  </a:cxn>
                  <a:cxn ang="0">
                    <a:pos x="26" y="7"/>
                  </a:cxn>
                  <a:cxn ang="0">
                    <a:pos x="52" y="5"/>
                  </a:cxn>
                  <a:cxn ang="0">
                    <a:pos x="76" y="4"/>
                  </a:cxn>
                  <a:cxn ang="0">
                    <a:pos x="108" y="4"/>
                  </a:cxn>
                  <a:cxn ang="0">
                    <a:pos x="141" y="4"/>
                  </a:cxn>
                  <a:cxn ang="0">
                    <a:pos x="178" y="4"/>
                  </a:cxn>
                  <a:cxn ang="0">
                    <a:pos x="217" y="4"/>
                  </a:cxn>
                  <a:cxn ang="0">
                    <a:pos x="260" y="4"/>
                  </a:cxn>
                  <a:cxn ang="0">
                    <a:pos x="304" y="4"/>
                  </a:cxn>
                  <a:cxn ang="0">
                    <a:pos x="349" y="0"/>
                  </a:cxn>
                  <a:cxn ang="0">
                    <a:pos x="349" y="0"/>
                  </a:cxn>
                  <a:cxn ang="0">
                    <a:pos x="396" y="4"/>
                  </a:cxn>
                  <a:cxn ang="0">
                    <a:pos x="441" y="4"/>
                  </a:cxn>
                  <a:cxn ang="0">
                    <a:pos x="486" y="4"/>
                  </a:cxn>
                  <a:cxn ang="0">
                    <a:pos x="528" y="4"/>
                  </a:cxn>
                  <a:cxn ang="0">
                    <a:pos x="565" y="4"/>
                  </a:cxn>
                  <a:cxn ang="0">
                    <a:pos x="600" y="4"/>
                  </a:cxn>
                  <a:cxn ang="0">
                    <a:pos x="631" y="4"/>
                  </a:cxn>
                  <a:cxn ang="0">
                    <a:pos x="657" y="6"/>
                  </a:cxn>
                  <a:cxn ang="0">
                    <a:pos x="680" y="8"/>
                  </a:cxn>
                  <a:cxn ang="0">
                    <a:pos x="680" y="8"/>
                  </a:cxn>
                </a:cxnLst>
                <a:rect l="0" t="0" r="0" b="0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D9520F">
                      <a:alpha val="100000"/>
                    </a:srgbClr>
                  </a:gs>
                </a:gsLst>
                <a:lin ang="5400000" scaled="1"/>
                <a:tileRect/>
              </a:gra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47" name="Group 13"/>
            <p:cNvGrpSpPr/>
            <p:nvPr/>
          </p:nvGrpSpPr>
          <p:grpSpPr>
            <a:xfrm>
              <a:off x="4272" y="2400"/>
              <a:ext cx="960" cy="965"/>
              <a:chOff x="2016" y="1920"/>
              <a:chExt cx="1680" cy="1680"/>
            </a:xfrm>
          </p:grpSpPr>
          <p:sp>
            <p:nvSpPr>
              <p:cNvPr id="22" name="Oval 14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9CC769"/>
                  </a:gs>
                  <a:gs pos="100000">
                    <a:srgbClr val="26301A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355" name="Freeform 15"/>
              <p:cNvSpPr/>
              <p:nvPr/>
            </p:nvSpPr>
            <p:spPr>
              <a:xfrm>
                <a:off x="2209" y="1948"/>
                <a:ext cx="1295" cy="634"/>
              </a:xfrm>
              <a:custGeom>
                <a:avLst/>
                <a:gdLst/>
                <a:ahLst/>
                <a:cxnLst>
                  <a:cxn ang="0">
                    <a:pos x="660" y="8"/>
                  </a:cxn>
                  <a:cxn ang="0">
                    <a:pos x="671" y="9"/>
                  </a:cxn>
                  <a:cxn ang="0">
                    <a:pos x="672" y="9"/>
                  </a:cxn>
                  <a:cxn ang="0">
                    <a:pos x="670" y="10"/>
                  </a:cxn>
                  <a:cxn ang="0">
                    <a:pos x="659" y="11"/>
                  </a:cxn>
                  <a:cxn ang="0">
                    <a:pos x="646" y="11"/>
                  </a:cxn>
                  <a:cxn ang="0">
                    <a:pos x="631" y="11"/>
                  </a:cxn>
                  <a:cxn ang="0">
                    <a:pos x="609" y="12"/>
                  </a:cxn>
                  <a:cxn ang="0">
                    <a:pos x="584" y="12"/>
                  </a:cxn>
                  <a:cxn ang="0">
                    <a:pos x="556" y="12"/>
                  </a:cxn>
                  <a:cxn ang="0">
                    <a:pos x="524" y="12"/>
                  </a:cxn>
                  <a:cxn ang="0">
                    <a:pos x="491" y="13"/>
                  </a:cxn>
                  <a:cxn ang="0">
                    <a:pos x="455" y="13"/>
                  </a:cxn>
                  <a:cxn ang="0">
                    <a:pos x="419" y="13"/>
                  </a:cxn>
                  <a:cxn ang="0">
                    <a:pos x="404" y="14"/>
                  </a:cxn>
                  <a:cxn ang="0">
                    <a:pos x="243" y="14"/>
                  </a:cxn>
                  <a:cxn ang="0">
                    <a:pos x="241" y="14"/>
                  </a:cxn>
                  <a:cxn ang="0">
                    <a:pos x="208" y="13"/>
                  </a:cxn>
                  <a:cxn ang="0">
                    <a:pos x="176" y="13"/>
                  </a:cxn>
                  <a:cxn ang="0">
                    <a:pos x="149" y="13"/>
                  </a:cxn>
                  <a:cxn ang="0">
                    <a:pos x="120" y="12"/>
                  </a:cxn>
                  <a:cxn ang="0">
                    <a:pos x="96" y="12"/>
                  </a:cxn>
                  <a:cxn ang="0">
                    <a:pos x="72" y="12"/>
                  </a:cxn>
                  <a:cxn ang="0">
                    <a:pos x="55" y="12"/>
                  </a:cxn>
                  <a:cxn ang="0">
                    <a:pos x="33" y="12"/>
                  </a:cxn>
                  <a:cxn ang="0">
                    <a:pos x="25" y="11"/>
                  </a:cxn>
                  <a:cxn ang="0">
                    <a:pos x="18" y="11"/>
                  </a:cxn>
                  <a:cxn ang="0">
                    <a:pos x="6" y="11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9"/>
                  </a:cxn>
                  <a:cxn ang="0">
                    <a:pos x="16" y="9"/>
                  </a:cxn>
                  <a:cxn ang="0">
                    <a:pos x="25" y="7"/>
                  </a:cxn>
                  <a:cxn ang="0">
                    <a:pos x="51" y="5"/>
                  </a:cxn>
                  <a:cxn ang="0">
                    <a:pos x="74" y="4"/>
                  </a:cxn>
                  <a:cxn ang="0">
                    <a:pos x="105" y="4"/>
                  </a:cxn>
                  <a:cxn ang="0">
                    <a:pos x="138" y="4"/>
                  </a:cxn>
                  <a:cxn ang="0">
                    <a:pos x="173" y="4"/>
                  </a:cxn>
                  <a:cxn ang="0">
                    <a:pos x="212" y="4"/>
                  </a:cxn>
                  <a:cxn ang="0">
                    <a:pos x="253" y="4"/>
                  </a:cxn>
                  <a:cxn ang="0">
                    <a:pos x="296" y="4"/>
                  </a:cxn>
                  <a:cxn ang="0">
                    <a:pos x="339" y="0"/>
                  </a:cxn>
                  <a:cxn ang="0">
                    <a:pos x="339" y="0"/>
                  </a:cxn>
                  <a:cxn ang="0">
                    <a:pos x="386" y="4"/>
                  </a:cxn>
                  <a:cxn ang="0">
                    <a:pos x="430" y="4"/>
                  </a:cxn>
                  <a:cxn ang="0">
                    <a:pos x="473" y="4"/>
                  </a:cxn>
                  <a:cxn ang="0">
                    <a:pos x="514" y="4"/>
                  </a:cxn>
                  <a:cxn ang="0">
                    <a:pos x="551" y="4"/>
                  </a:cxn>
                  <a:cxn ang="0">
                    <a:pos x="585" y="4"/>
                  </a:cxn>
                  <a:cxn ang="0">
                    <a:pos x="615" y="4"/>
                  </a:cxn>
                  <a:cxn ang="0">
                    <a:pos x="640" y="6"/>
                  </a:cxn>
                  <a:cxn ang="0">
                    <a:pos x="660" y="8"/>
                  </a:cxn>
                  <a:cxn ang="0">
                    <a:pos x="660" y="8"/>
                  </a:cxn>
                </a:cxnLst>
                <a:rect l="0" t="0" r="0" b="0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CC769">
                      <a:alpha val="100000"/>
                    </a:srgbClr>
                  </a:gs>
                </a:gsLst>
                <a:lin ang="5400000" scaled="1"/>
                <a:tileRect/>
              </a:gra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48" name="Group 18"/>
            <p:cNvGrpSpPr/>
            <p:nvPr/>
          </p:nvGrpSpPr>
          <p:grpSpPr>
            <a:xfrm>
              <a:off x="1776" y="2428"/>
              <a:ext cx="960" cy="958"/>
              <a:chOff x="2016" y="1920"/>
              <a:chExt cx="1680" cy="1680"/>
            </a:xfrm>
          </p:grpSpPr>
          <p:sp>
            <p:nvSpPr>
              <p:cNvPr id="20" name="Oval 1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36A1B6"/>
                  </a:gs>
                  <a:gs pos="100000">
                    <a:srgbClr val="1C535D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353" name="Freeform 20"/>
              <p:cNvSpPr/>
              <p:nvPr/>
            </p:nvSpPr>
            <p:spPr>
              <a:xfrm>
                <a:off x="2209" y="1948"/>
                <a:ext cx="1295" cy="633"/>
              </a:xfrm>
              <a:custGeom>
                <a:avLst/>
                <a:gdLst/>
                <a:ahLst/>
                <a:cxnLst>
                  <a:cxn ang="0">
                    <a:pos x="660" y="7"/>
                  </a:cxn>
                  <a:cxn ang="0">
                    <a:pos x="671" y="8"/>
                  </a:cxn>
                  <a:cxn ang="0">
                    <a:pos x="672" y="9"/>
                  </a:cxn>
                  <a:cxn ang="0">
                    <a:pos x="670" y="10"/>
                  </a:cxn>
                  <a:cxn ang="0">
                    <a:pos x="659" y="10"/>
                  </a:cxn>
                  <a:cxn ang="0">
                    <a:pos x="646" y="11"/>
                  </a:cxn>
                  <a:cxn ang="0">
                    <a:pos x="631" y="11"/>
                  </a:cxn>
                  <a:cxn ang="0">
                    <a:pos x="609" y="11"/>
                  </a:cxn>
                  <a:cxn ang="0">
                    <a:pos x="584" y="11"/>
                  </a:cxn>
                  <a:cxn ang="0">
                    <a:pos x="556" y="12"/>
                  </a:cxn>
                  <a:cxn ang="0">
                    <a:pos x="524" y="12"/>
                  </a:cxn>
                  <a:cxn ang="0">
                    <a:pos x="491" y="12"/>
                  </a:cxn>
                  <a:cxn ang="0">
                    <a:pos x="455" y="12"/>
                  </a:cxn>
                  <a:cxn ang="0">
                    <a:pos x="419" y="12"/>
                  </a:cxn>
                  <a:cxn ang="0">
                    <a:pos x="404" y="12"/>
                  </a:cxn>
                  <a:cxn ang="0">
                    <a:pos x="243" y="12"/>
                  </a:cxn>
                  <a:cxn ang="0">
                    <a:pos x="241" y="12"/>
                  </a:cxn>
                  <a:cxn ang="0">
                    <a:pos x="208" y="12"/>
                  </a:cxn>
                  <a:cxn ang="0">
                    <a:pos x="176" y="12"/>
                  </a:cxn>
                  <a:cxn ang="0">
                    <a:pos x="149" y="12"/>
                  </a:cxn>
                  <a:cxn ang="0">
                    <a:pos x="120" y="12"/>
                  </a:cxn>
                  <a:cxn ang="0">
                    <a:pos x="96" y="12"/>
                  </a:cxn>
                  <a:cxn ang="0">
                    <a:pos x="72" y="12"/>
                  </a:cxn>
                  <a:cxn ang="0">
                    <a:pos x="55" y="11"/>
                  </a:cxn>
                  <a:cxn ang="0">
                    <a:pos x="33" y="11"/>
                  </a:cxn>
                  <a:cxn ang="0">
                    <a:pos x="25" y="11"/>
                  </a:cxn>
                  <a:cxn ang="0">
                    <a:pos x="18" y="11"/>
                  </a:cxn>
                  <a:cxn ang="0">
                    <a:pos x="6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9"/>
                  </a:cxn>
                  <a:cxn ang="0">
                    <a:pos x="16" y="8"/>
                  </a:cxn>
                  <a:cxn ang="0">
                    <a:pos x="25" y="7"/>
                  </a:cxn>
                  <a:cxn ang="0">
                    <a:pos x="51" y="5"/>
                  </a:cxn>
                  <a:cxn ang="0">
                    <a:pos x="74" y="4"/>
                  </a:cxn>
                  <a:cxn ang="0">
                    <a:pos x="105" y="4"/>
                  </a:cxn>
                  <a:cxn ang="0">
                    <a:pos x="138" y="4"/>
                  </a:cxn>
                  <a:cxn ang="0">
                    <a:pos x="173" y="4"/>
                  </a:cxn>
                  <a:cxn ang="0">
                    <a:pos x="212" y="4"/>
                  </a:cxn>
                  <a:cxn ang="0">
                    <a:pos x="253" y="4"/>
                  </a:cxn>
                  <a:cxn ang="0">
                    <a:pos x="296" y="4"/>
                  </a:cxn>
                  <a:cxn ang="0">
                    <a:pos x="339" y="0"/>
                  </a:cxn>
                  <a:cxn ang="0">
                    <a:pos x="339" y="0"/>
                  </a:cxn>
                  <a:cxn ang="0">
                    <a:pos x="386" y="4"/>
                  </a:cxn>
                  <a:cxn ang="0">
                    <a:pos x="430" y="4"/>
                  </a:cxn>
                  <a:cxn ang="0">
                    <a:pos x="473" y="4"/>
                  </a:cxn>
                  <a:cxn ang="0">
                    <a:pos x="514" y="4"/>
                  </a:cxn>
                  <a:cxn ang="0">
                    <a:pos x="551" y="4"/>
                  </a:cxn>
                  <a:cxn ang="0">
                    <a:pos x="585" y="4"/>
                  </a:cxn>
                  <a:cxn ang="0">
                    <a:pos x="615" y="4"/>
                  </a:cxn>
                  <a:cxn ang="0">
                    <a:pos x="640" y="6"/>
                  </a:cxn>
                  <a:cxn ang="0">
                    <a:pos x="660" y="7"/>
                  </a:cxn>
                  <a:cxn ang="0">
                    <a:pos x="660" y="7"/>
                  </a:cxn>
                </a:cxnLst>
                <a:rect l="0" t="0" r="0" b="0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36A1B6">
                      <a:alpha val="100000"/>
                    </a:srgbClr>
                  </a:gs>
                </a:gsLst>
                <a:lin ang="5400000" scaled="1"/>
                <a:tileRect/>
              </a:gra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49" name="Group 24"/>
            <p:cNvGrpSpPr/>
            <p:nvPr/>
          </p:nvGrpSpPr>
          <p:grpSpPr>
            <a:xfrm>
              <a:off x="3072" y="2400"/>
              <a:ext cx="960" cy="958"/>
              <a:chOff x="2016" y="1920"/>
              <a:chExt cx="1680" cy="1680"/>
            </a:xfrm>
          </p:grpSpPr>
          <p:sp>
            <p:nvSpPr>
              <p:cNvPr id="18" name="Oval 2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4987E3"/>
                  </a:gs>
                  <a:gs pos="100000">
                    <a:srgbClr val="264575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351" name="Freeform 26"/>
              <p:cNvSpPr/>
              <p:nvPr/>
            </p:nvSpPr>
            <p:spPr>
              <a:xfrm>
                <a:off x="2209" y="1948"/>
                <a:ext cx="1295" cy="633"/>
              </a:xfrm>
              <a:custGeom>
                <a:avLst/>
                <a:gdLst/>
                <a:ahLst/>
                <a:cxnLst>
                  <a:cxn ang="0">
                    <a:pos x="660" y="7"/>
                  </a:cxn>
                  <a:cxn ang="0">
                    <a:pos x="671" y="8"/>
                  </a:cxn>
                  <a:cxn ang="0">
                    <a:pos x="672" y="9"/>
                  </a:cxn>
                  <a:cxn ang="0">
                    <a:pos x="670" y="10"/>
                  </a:cxn>
                  <a:cxn ang="0">
                    <a:pos x="659" y="10"/>
                  </a:cxn>
                  <a:cxn ang="0">
                    <a:pos x="646" y="11"/>
                  </a:cxn>
                  <a:cxn ang="0">
                    <a:pos x="631" y="11"/>
                  </a:cxn>
                  <a:cxn ang="0">
                    <a:pos x="609" y="11"/>
                  </a:cxn>
                  <a:cxn ang="0">
                    <a:pos x="584" y="11"/>
                  </a:cxn>
                  <a:cxn ang="0">
                    <a:pos x="556" y="12"/>
                  </a:cxn>
                  <a:cxn ang="0">
                    <a:pos x="524" y="12"/>
                  </a:cxn>
                  <a:cxn ang="0">
                    <a:pos x="491" y="12"/>
                  </a:cxn>
                  <a:cxn ang="0">
                    <a:pos x="455" y="12"/>
                  </a:cxn>
                  <a:cxn ang="0">
                    <a:pos x="419" y="12"/>
                  </a:cxn>
                  <a:cxn ang="0">
                    <a:pos x="404" y="12"/>
                  </a:cxn>
                  <a:cxn ang="0">
                    <a:pos x="243" y="12"/>
                  </a:cxn>
                  <a:cxn ang="0">
                    <a:pos x="241" y="12"/>
                  </a:cxn>
                  <a:cxn ang="0">
                    <a:pos x="208" y="12"/>
                  </a:cxn>
                  <a:cxn ang="0">
                    <a:pos x="176" y="12"/>
                  </a:cxn>
                  <a:cxn ang="0">
                    <a:pos x="149" y="12"/>
                  </a:cxn>
                  <a:cxn ang="0">
                    <a:pos x="120" y="12"/>
                  </a:cxn>
                  <a:cxn ang="0">
                    <a:pos x="96" y="12"/>
                  </a:cxn>
                  <a:cxn ang="0">
                    <a:pos x="72" y="12"/>
                  </a:cxn>
                  <a:cxn ang="0">
                    <a:pos x="55" y="11"/>
                  </a:cxn>
                  <a:cxn ang="0">
                    <a:pos x="33" y="11"/>
                  </a:cxn>
                  <a:cxn ang="0">
                    <a:pos x="25" y="11"/>
                  </a:cxn>
                  <a:cxn ang="0">
                    <a:pos x="18" y="11"/>
                  </a:cxn>
                  <a:cxn ang="0">
                    <a:pos x="6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9"/>
                  </a:cxn>
                  <a:cxn ang="0">
                    <a:pos x="16" y="8"/>
                  </a:cxn>
                  <a:cxn ang="0">
                    <a:pos x="25" y="7"/>
                  </a:cxn>
                  <a:cxn ang="0">
                    <a:pos x="51" y="5"/>
                  </a:cxn>
                  <a:cxn ang="0">
                    <a:pos x="74" y="4"/>
                  </a:cxn>
                  <a:cxn ang="0">
                    <a:pos x="105" y="4"/>
                  </a:cxn>
                  <a:cxn ang="0">
                    <a:pos x="138" y="4"/>
                  </a:cxn>
                  <a:cxn ang="0">
                    <a:pos x="173" y="4"/>
                  </a:cxn>
                  <a:cxn ang="0">
                    <a:pos x="212" y="4"/>
                  </a:cxn>
                  <a:cxn ang="0">
                    <a:pos x="253" y="4"/>
                  </a:cxn>
                  <a:cxn ang="0">
                    <a:pos x="296" y="4"/>
                  </a:cxn>
                  <a:cxn ang="0">
                    <a:pos x="339" y="0"/>
                  </a:cxn>
                  <a:cxn ang="0">
                    <a:pos x="339" y="0"/>
                  </a:cxn>
                  <a:cxn ang="0">
                    <a:pos x="386" y="4"/>
                  </a:cxn>
                  <a:cxn ang="0">
                    <a:pos x="430" y="4"/>
                  </a:cxn>
                  <a:cxn ang="0">
                    <a:pos x="473" y="4"/>
                  </a:cxn>
                  <a:cxn ang="0">
                    <a:pos x="514" y="4"/>
                  </a:cxn>
                  <a:cxn ang="0">
                    <a:pos x="551" y="4"/>
                  </a:cxn>
                  <a:cxn ang="0">
                    <a:pos x="585" y="4"/>
                  </a:cxn>
                  <a:cxn ang="0">
                    <a:pos x="615" y="4"/>
                  </a:cxn>
                  <a:cxn ang="0">
                    <a:pos x="640" y="6"/>
                  </a:cxn>
                  <a:cxn ang="0">
                    <a:pos x="660" y="7"/>
                  </a:cxn>
                  <a:cxn ang="0">
                    <a:pos x="660" y="7"/>
                  </a:cxn>
                </a:cxnLst>
                <a:rect l="0" t="0" r="0" b="0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4987E3">
                      <a:alpha val="100000"/>
                    </a:srgbClr>
                  </a:gs>
                </a:gsLst>
                <a:lin ang="5400000" scaled="1"/>
                <a:tileRect/>
              </a:gradFill>
              <a:ln w="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27" name="文本占位符 29"/>
          <p:cNvSpPr>
            <a:spLocks noGrp="1"/>
          </p:cNvSpPr>
          <p:nvPr>
            <p:ph type="body" sz="quarter" idx="12"/>
          </p:nvPr>
        </p:nvSpPr>
        <p:spPr>
          <a:xfrm>
            <a:off x="1198179" y="4939205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8" name="文本占位符 29"/>
          <p:cNvSpPr>
            <a:spLocks noGrp="1"/>
          </p:cNvSpPr>
          <p:nvPr>
            <p:ph type="body" sz="quarter" idx="13"/>
          </p:nvPr>
        </p:nvSpPr>
        <p:spPr>
          <a:xfrm>
            <a:off x="3137337" y="4939205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文本占位符 29"/>
          <p:cNvSpPr>
            <a:spLocks noGrp="1"/>
          </p:cNvSpPr>
          <p:nvPr>
            <p:ph type="body" sz="quarter" idx="14"/>
          </p:nvPr>
        </p:nvSpPr>
        <p:spPr>
          <a:xfrm>
            <a:off x="5202620" y="4939205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5"/>
          </p:nvPr>
        </p:nvSpPr>
        <p:spPr>
          <a:xfrm>
            <a:off x="7110248" y="4939205"/>
            <a:ext cx="903890" cy="358775"/>
          </a:xfrm>
        </p:spPr>
        <p:txBody>
          <a:bodyPr/>
          <a:lstStyle>
            <a:lvl1pPr algn="ctr">
              <a:buNone/>
              <a:defRPr lang="zh-CN" altLang="en-US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1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2672176" y="1713678"/>
            <a:ext cx="3631489" cy="398900"/>
          </a:xfrm>
        </p:spPr>
        <p:txBody>
          <a:bodyPr anchor="ctr"/>
          <a:lstStyle>
            <a:lvl1pPr algn="ctr">
              <a:buNone/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32" name="文本占位符 46"/>
          <p:cNvSpPr>
            <a:spLocks noGrp="1"/>
          </p:cNvSpPr>
          <p:nvPr>
            <p:ph type="body" sz="quarter" idx="17"/>
          </p:nvPr>
        </p:nvSpPr>
        <p:spPr>
          <a:xfrm>
            <a:off x="3620954" y="3084184"/>
            <a:ext cx="1712912" cy="495300"/>
          </a:xfrm>
        </p:spPr>
        <p:txBody>
          <a:bodyPr anchor="ctr"/>
          <a:lstStyle>
            <a:lvl1pPr algn="ctr">
              <a:buNone/>
              <a:defRPr sz="1800" b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详细列表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3700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70B907-27CF-47F5-ACC4-681B3528BC6F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1036638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2583F9B-2CD3-4B71-8F47-969C23D9470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365" name="Group 91"/>
          <p:cNvGrpSpPr/>
          <p:nvPr/>
        </p:nvGrpSpPr>
        <p:grpSpPr>
          <a:xfrm>
            <a:off x="1182688" y="2173288"/>
            <a:ext cx="2163762" cy="3160712"/>
            <a:chOff x="745" y="1369"/>
            <a:chExt cx="1363" cy="1991"/>
          </a:xfrm>
        </p:grpSpPr>
        <p:sp>
          <p:nvSpPr>
            <p:cNvPr id="12" name="AutoShape 92"/>
            <p:cNvSpPr>
              <a:spLocks noChangeArrowheads="1"/>
            </p:cNvSpPr>
            <p:nvPr/>
          </p:nvSpPr>
          <p:spPr bwMode="gray">
            <a:xfrm>
              <a:off x="745" y="156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>
              <a:noFill/>
            </a:ln>
            <a:effectLst>
              <a:prstShdw prst="shdw12">
                <a:srgbClr val="B2B2B2">
                  <a:alpha val="50000"/>
                </a:srgbClr>
              </a:prst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AutoShape 93"/>
            <p:cNvSpPr>
              <a:spLocks noChangeArrowheads="1"/>
            </p:cNvSpPr>
            <p:nvPr/>
          </p:nvSpPr>
          <p:spPr bwMode="gray">
            <a:xfrm>
              <a:off x="766" y="156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AutoShape 94"/>
            <p:cNvSpPr>
              <a:spLocks noChangeArrowheads="1"/>
            </p:cNvSpPr>
            <p:nvPr/>
          </p:nvSpPr>
          <p:spPr bwMode="gray">
            <a:xfrm>
              <a:off x="777" y="286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AutoShape 95"/>
            <p:cNvSpPr>
              <a:spLocks noChangeArrowheads="1"/>
            </p:cNvSpPr>
            <p:nvPr/>
          </p:nvSpPr>
          <p:spPr bwMode="gray">
            <a:xfrm>
              <a:off x="777" y="157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5395" name="Group 96"/>
            <p:cNvGrpSpPr/>
            <p:nvPr/>
          </p:nvGrpSpPr>
          <p:grpSpPr>
            <a:xfrm>
              <a:off x="1214" y="1369"/>
              <a:ext cx="405" cy="392"/>
              <a:chOff x="1289" y="587"/>
              <a:chExt cx="668" cy="647"/>
            </a:xfrm>
          </p:grpSpPr>
          <p:sp>
            <p:nvSpPr>
              <p:cNvPr id="18" name="Oval 97"/>
              <p:cNvSpPr>
                <a:spLocks noChangeArrowheads="1"/>
              </p:cNvSpPr>
              <p:nvPr/>
            </p:nvSpPr>
            <p:spPr bwMode="gray">
              <a:xfrm>
                <a:off x="1289" y="670"/>
                <a:ext cx="668" cy="4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Oval 98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8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0" name="Oval 99"/>
              <p:cNvSpPr>
                <a:spLocks noChangeArrowheads="1"/>
              </p:cNvSpPr>
              <p:nvPr/>
            </p:nvSpPr>
            <p:spPr bwMode="gray">
              <a:xfrm>
                <a:off x="1304" y="590"/>
                <a:ext cx="632" cy="63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Oval 100"/>
              <p:cNvSpPr>
                <a:spLocks noChangeArrowheads="1"/>
              </p:cNvSpPr>
              <p:nvPr/>
            </p:nvSpPr>
            <p:spPr bwMode="gray">
              <a:xfrm>
                <a:off x="1310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Oval 101"/>
              <p:cNvSpPr>
                <a:spLocks noChangeArrowheads="1"/>
              </p:cNvSpPr>
              <p:nvPr/>
            </p:nvSpPr>
            <p:spPr bwMode="gray">
              <a:xfrm>
                <a:off x="1347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7" name="Text Box 102"/>
            <p:cNvSpPr txBox="1">
              <a:spLocks noChangeArrowheads="1"/>
            </p:cNvSpPr>
            <p:nvPr/>
          </p:nvSpPr>
          <p:spPr bwMode="gray">
            <a:xfrm>
              <a:off x="1304" y="1424"/>
              <a:ext cx="216" cy="25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366" name="Group 104"/>
          <p:cNvGrpSpPr/>
          <p:nvPr/>
        </p:nvGrpSpPr>
        <p:grpSpPr>
          <a:xfrm>
            <a:off x="5913438" y="2170113"/>
            <a:ext cx="2163762" cy="3160712"/>
            <a:chOff x="3725" y="1367"/>
            <a:chExt cx="1363" cy="1991"/>
          </a:xfrm>
        </p:grpSpPr>
        <p:sp>
          <p:nvSpPr>
            <p:cNvPr id="24" name="AutoShape 105"/>
            <p:cNvSpPr>
              <a:spLocks noChangeArrowheads="1"/>
            </p:cNvSpPr>
            <p:nvPr/>
          </p:nvSpPr>
          <p:spPr bwMode="gray">
            <a:xfrm>
              <a:off x="3725" y="1558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B59F43"/>
                </a:gs>
                <a:gs pos="100000">
                  <a:srgbClr val="8F8849"/>
                </a:gs>
              </a:gsLst>
              <a:lin ang="2700000" scaled="1"/>
            </a:gradFill>
            <a:ln>
              <a:noFill/>
            </a:ln>
            <a:effectLst>
              <a:prstShdw prst="shdw11">
                <a:srgbClr val="B2B2B2">
                  <a:alpha val="50000"/>
                </a:srgbClr>
              </a:prst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AutoShape 106"/>
            <p:cNvSpPr>
              <a:spLocks noChangeArrowheads="1"/>
            </p:cNvSpPr>
            <p:nvPr/>
          </p:nvSpPr>
          <p:spPr bwMode="gray">
            <a:xfrm>
              <a:off x="3746" y="1563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E9E065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AutoShape 107"/>
            <p:cNvSpPr>
              <a:spLocks noChangeArrowheads="1"/>
            </p:cNvSpPr>
            <p:nvPr/>
          </p:nvSpPr>
          <p:spPr bwMode="gray">
            <a:xfrm>
              <a:off x="3757" y="2863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E9E065"/>
                </a:gs>
                <a:gs pos="100000">
                  <a:srgbClr val="F2EDA6"/>
                </a:gs>
              </a:gsLst>
              <a:lin ang="54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AutoShape 108"/>
            <p:cNvSpPr>
              <a:spLocks noChangeArrowheads="1"/>
            </p:cNvSpPr>
            <p:nvPr/>
          </p:nvSpPr>
          <p:spPr bwMode="gray">
            <a:xfrm>
              <a:off x="3757" y="157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5CC"/>
                </a:gs>
                <a:gs pos="100000">
                  <a:srgbClr val="E9E065"/>
                </a:gs>
              </a:gsLst>
              <a:lin ang="54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5384" name="Group 109"/>
            <p:cNvGrpSpPr/>
            <p:nvPr/>
          </p:nvGrpSpPr>
          <p:grpSpPr>
            <a:xfrm>
              <a:off x="4194" y="1367"/>
              <a:ext cx="405" cy="392"/>
              <a:chOff x="1289" y="587"/>
              <a:chExt cx="668" cy="647"/>
            </a:xfrm>
          </p:grpSpPr>
          <p:sp>
            <p:nvSpPr>
              <p:cNvPr id="30" name="Oval 110"/>
              <p:cNvSpPr>
                <a:spLocks noChangeArrowheads="1"/>
              </p:cNvSpPr>
              <p:nvPr/>
            </p:nvSpPr>
            <p:spPr bwMode="gray">
              <a:xfrm>
                <a:off x="1289" y="670"/>
                <a:ext cx="668" cy="4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1" name="Oval 111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8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2" name="Oval 112"/>
              <p:cNvSpPr>
                <a:spLocks noChangeArrowheads="1"/>
              </p:cNvSpPr>
              <p:nvPr/>
            </p:nvSpPr>
            <p:spPr bwMode="gray">
              <a:xfrm>
                <a:off x="1304" y="590"/>
                <a:ext cx="632" cy="63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3" name="Oval 113"/>
              <p:cNvSpPr>
                <a:spLocks noChangeArrowheads="1"/>
              </p:cNvSpPr>
              <p:nvPr/>
            </p:nvSpPr>
            <p:spPr bwMode="gray">
              <a:xfrm>
                <a:off x="1310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4" name="Oval 114"/>
              <p:cNvSpPr>
                <a:spLocks noChangeArrowheads="1"/>
              </p:cNvSpPr>
              <p:nvPr/>
            </p:nvSpPr>
            <p:spPr bwMode="gray">
              <a:xfrm>
                <a:off x="1347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9" name="Text Box 115"/>
            <p:cNvSpPr txBox="1">
              <a:spLocks noChangeArrowheads="1"/>
            </p:cNvSpPr>
            <p:nvPr/>
          </p:nvSpPr>
          <p:spPr bwMode="gray">
            <a:xfrm>
              <a:off x="4284" y="1422"/>
              <a:ext cx="216" cy="25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5367" name="Group 117"/>
          <p:cNvGrpSpPr/>
          <p:nvPr/>
        </p:nvGrpSpPr>
        <p:grpSpPr>
          <a:xfrm>
            <a:off x="3544888" y="2173288"/>
            <a:ext cx="2163762" cy="3160712"/>
            <a:chOff x="2256" y="1157"/>
            <a:chExt cx="1363" cy="1991"/>
          </a:xfrm>
        </p:grpSpPr>
        <p:sp>
          <p:nvSpPr>
            <p:cNvPr id="36" name="AutoShape 118"/>
            <p:cNvSpPr>
              <a:spLocks noChangeArrowheads="1"/>
            </p:cNvSpPr>
            <p:nvPr/>
          </p:nvSpPr>
          <p:spPr bwMode="gray">
            <a:xfrm>
              <a:off x="2256" y="1348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AutoShape 119"/>
            <p:cNvSpPr>
              <a:spLocks noChangeArrowheads="1"/>
            </p:cNvSpPr>
            <p:nvPr/>
          </p:nvSpPr>
          <p:spPr bwMode="gray">
            <a:xfrm>
              <a:off x="2277" y="1353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AutoShape 120"/>
            <p:cNvSpPr>
              <a:spLocks noChangeArrowheads="1"/>
            </p:cNvSpPr>
            <p:nvPr/>
          </p:nvSpPr>
          <p:spPr bwMode="gray">
            <a:xfrm>
              <a:off x="2288" y="2653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AutoShape 121"/>
            <p:cNvSpPr>
              <a:spLocks noChangeArrowheads="1"/>
            </p:cNvSpPr>
            <p:nvPr/>
          </p:nvSpPr>
          <p:spPr bwMode="gray">
            <a:xfrm>
              <a:off x="2288" y="136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Oval 122"/>
            <p:cNvSpPr>
              <a:spLocks noChangeArrowheads="1"/>
            </p:cNvSpPr>
            <p:nvPr/>
          </p:nvSpPr>
          <p:spPr bwMode="gray">
            <a:xfrm>
              <a:off x="2725" y="1207"/>
              <a:ext cx="405" cy="3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Oval 123"/>
            <p:cNvSpPr>
              <a:spLocks noChangeArrowheads="1"/>
            </p:cNvSpPr>
            <p:nvPr/>
          </p:nvSpPr>
          <p:spPr bwMode="gray">
            <a:xfrm>
              <a:off x="2729" y="1157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Oval 124"/>
            <p:cNvSpPr>
              <a:spLocks noChangeArrowheads="1"/>
            </p:cNvSpPr>
            <p:nvPr/>
          </p:nvSpPr>
          <p:spPr bwMode="gray">
            <a:xfrm>
              <a:off x="2734" y="1159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>
              <a:noFill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" name="Oval 125"/>
            <p:cNvSpPr>
              <a:spLocks noChangeArrowheads="1"/>
            </p:cNvSpPr>
            <p:nvPr/>
          </p:nvSpPr>
          <p:spPr bwMode="gray">
            <a:xfrm>
              <a:off x="2738" y="1163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Oval 126"/>
            <p:cNvSpPr>
              <a:spLocks noChangeArrowheads="1"/>
            </p:cNvSpPr>
            <p:nvPr/>
          </p:nvSpPr>
          <p:spPr bwMode="gray">
            <a:xfrm>
              <a:off x="2760" y="1173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Text Box 127"/>
            <p:cNvSpPr txBox="1">
              <a:spLocks noChangeArrowheads="1"/>
            </p:cNvSpPr>
            <p:nvPr/>
          </p:nvSpPr>
          <p:spPr bwMode="gray">
            <a:xfrm>
              <a:off x="2815" y="1212"/>
              <a:ext cx="216" cy="25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42" name="文本占位符 36"/>
          <p:cNvSpPr>
            <a:spLocks noGrp="1"/>
          </p:cNvSpPr>
          <p:nvPr>
            <p:ph type="body" sz="quarter" idx="11"/>
          </p:nvPr>
        </p:nvSpPr>
        <p:spPr>
          <a:xfrm>
            <a:off x="3630956" y="2806483"/>
            <a:ext cx="1960555" cy="2259504"/>
          </a:xfrm>
        </p:spPr>
        <p:txBody>
          <a:bodyPr/>
          <a:lstStyle>
            <a:lvl1pPr algn="l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3" name="文本占位符 36"/>
          <p:cNvSpPr>
            <a:spLocks noGrp="1"/>
          </p:cNvSpPr>
          <p:nvPr>
            <p:ph type="body" sz="quarter" idx="12"/>
          </p:nvPr>
        </p:nvSpPr>
        <p:spPr>
          <a:xfrm>
            <a:off x="1276632" y="2806483"/>
            <a:ext cx="1960555" cy="2259504"/>
          </a:xfrm>
        </p:spPr>
        <p:txBody>
          <a:bodyPr/>
          <a:lstStyle>
            <a:lvl1pPr algn="l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4" name="文本占位符 36"/>
          <p:cNvSpPr>
            <a:spLocks noGrp="1"/>
          </p:cNvSpPr>
          <p:nvPr>
            <p:ph type="body" sz="quarter" idx="13"/>
          </p:nvPr>
        </p:nvSpPr>
        <p:spPr>
          <a:xfrm>
            <a:off x="6006290" y="2806483"/>
            <a:ext cx="1960555" cy="2259504"/>
          </a:xfrm>
        </p:spPr>
        <p:txBody>
          <a:bodyPr/>
          <a:lstStyle>
            <a:lvl1pPr algn="l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概念分支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3700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2F5FC61-0AD1-46B7-865E-B5FCCCF7D0B1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1036638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8744FD0-2409-4F76-87E0-EDCFA8F8735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219200" y="3228975"/>
            <a:ext cx="2155825" cy="254476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390" name="Freeform 8"/>
          <p:cNvSpPr/>
          <p:nvPr/>
        </p:nvSpPr>
        <p:spPr>
          <a:xfrm>
            <a:off x="3181350" y="3135313"/>
            <a:ext cx="850900" cy="11858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rgbClr val="D9520F">
                  <a:alpha val="100000"/>
                </a:srgbClr>
              </a:gs>
              <a:gs pos="100000">
                <a:srgbClr val="F3C8B3">
                  <a:alpha val="100000"/>
                </a:srgbClr>
              </a:gs>
            </a:gsLst>
            <a:lin ang="0" scaled="1"/>
            <a:tileRect/>
          </a:gradFill>
          <a:ln w="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91" name="AutoShape 9"/>
          <p:cNvSpPr>
            <a:spLocks noChangeAspect="1" noTextEdit="1"/>
          </p:cNvSpPr>
          <p:nvPr/>
        </p:nvSpPr>
        <p:spPr>
          <a:xfrm flipH="1">
            <a:off x="4733925" y="3132138"/>
            <a:ext cx="857250" cy="118903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6392" name="Group 11"/>
          <p:cNvGrpSpPr/>
          <p:nvPr/>
        </p:nvGrpSpPr>
        <p:grpSpPr>
          <a:xfrm>
            <a:off x="3016250" y="1582738"/>
            <a:ext cx="2827338" cy="1528762"/>
            <a:chOff x="1997" y="1314"/>
            <a:chExt cx="1889" cy="1009"/>
          </a:xfrm>
        </p:grpSpPr>
        <p:grpSp>
          <p:nvGrpSpPr>
            <p:cNvPr id="16397" name="Group 12"/>
            <p:cNvGrpSpPr/>
            <p:nvPr/>
          </p:nvGrpSpPr>
          <p:grpSpPr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20" name="Oval 13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rgbClr val="36A1B6"/>
                  </a:gs>
                  <a:gs pos="100000">
                    <a:srgbClr val="1A4E59"/>
                  </a:gs>
                </a:gsLst>
                <a:lin ang="27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Oval 14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rgbClr val="D3E6BD"/>
                  </a:gs>
                  <a:gs pos="100000">
                    <a:srgbClr val="9CC769"/>
                  </a:gs>
                </a:gsLst>
                <a:lin ang="27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6" name="Oval 15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rgbClr val="223E69"/>
                </a:gs>
                <a:gs pos="100000">
                  <a:srgbClr val="4987E3"/>
                </a:gs>
              </a:gsLst>
              <a:lin ang="2700000" scaled="1"/>
            </a:gradFill>
            <a:ln>
              <a:noFill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gray">
            <a:xfrm>
              <a:off x="2108" y="1319"/>
              <a:ext cx="1646" cy="824"/>
            </a:xfrm>
            <a:prstGeom prst="ellipse">
              <a:avLst/>
            </a:prstGeom>
            <a:gradFill rotWithShape="1">
              <a:gsLst>
                <a:gs pos="0">
                  <a:srgbClr val="4987E3">
                    <a:alpha val="0"/>
                  </a:srgbClr>
                </a:gs>
                <a:gs pos="100000">
                  <a:srgbClr val="BFD5F5"/>
                </a:gs>
              </a:gsLst>
              <a:lin ang="2700000" scaled="1"/>
            </a:gradFill>
            <a:ln>
              <a:noFill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rgbClr val="3A6BB4"/>
                </a:gs>
                <a:gs pos="100000">
                  <a:srgbClr val="4987E3">
                    <a:alpha val="48000"/>
                  </a:srgbClr>
                </a:gs>
              </a:gsLst>
              <a:lin ang="2700000" scaled="1"/>
            </a:gradFill>
            <a:ln>
              <a:noFill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gray">
            <a:xfrm>
              <a:off x="2208" y="1344"/>
              <a:ext cx="1382" cy="61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4987E3">
                    <a:alpha val="37999"/>
                  </a:srgbClr>
                </a:gs>
              </a:gsLst>
              <a:lin ang="2700000" scaled="1"/>
            </a:gradFill>
            <a:ln>
              <a:noFill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4D4D4D"/>
                  </a:solidFill>
                  <a:latin typeface="Segoe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AutoShape 3"/>
          <p:cNvSpPr>
            <a:spLocks noChangeArrowheads="1"/>
          </p:cNvSpPr>
          <p:nvPr/>
        </p:nvSpPr>
        <p:spPr bwMode="auto">
          <a:xfrm>
            <a:off x="5387975" y="3228975"/>
            <a:ext cx="2155825" cy="254476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394" name="Freeform 10"/>
          <p:cNvSpPr/>
          <p:nvPr/>
        </p:nvSpPr>
        <p:spPr>
          <a:xfrm flipH="1">
            <a:off x="4738688" y="3135313"/>
            <a:ext cx="852487" cy="118586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rect l="0" t="0" r="0" b="0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rgbClr val="4987E3">
                  <a:alpha val="100000"/>
                </a:srgbClr>
              </a:gs>
              <a:gs pos="100000">
                <a:srgbClr val="C5D9F6">
                  <a:alpha val="100000"/>
                </a:srgbClr>
              </a:gs>
            </a:gsLst>
            <a:lin ang="0" scaled="1"/>
            <a:tileRect/>
          </a:gradFill>
          <a:ln w="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23" name="文本占位符 36"/>
          <p:cNvSpPr>
            <a:spLocks noGrp="1"/>
          </p:cNvSpPr>
          <p:nvPr>
            <p:ph type="body" sz="quarter" idx="11"/>
          </p:nvPr>
        </p:nvSpPr>
        <p:spPr>
          <a:xfrm>
            <a:off x="5480777" y="3374041"/>
            <a:ext cx="1960555" cy="2259504"/>
          </a:xfrm>
        </p:spPr>
        <p:txBody>
          <a:bodyPr/>
          <a:lstStyle>
            <a:lvl1pPr algn="l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36"/>
          <p:cNvSpPr>
            <a:spLocks noGrp="1"/>
          </p:cNvSpPr>
          <p:nvPr>
            <p:ph type="body" sz="quarter" idx="12"/>
          </p:nvPr>
        </p:nvSpPr>
        <p:spPr>
          <a:xfrm>
            <a:off x="1308164" y="3374041"/>
            <a:ext cx="1960555" cy="2259504"/>
          </a:xfrm>
        </p:spPr>
        <p:txBody>
          <a:bodyPr/>
          <a:lstStyle>
            <a:lvl1pPr algn="l">
              <a:buNone/>
              <a:defRPr sz="1800" b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7"/>
          </p:nvPr>
        </p:nvSpPr>
        <p:spPr>
          <a:xfrm>
            <a:off x="3100476" y="1873577"/>
            <a:ext cx="2606729" cy="567339"/>
          </a:xfrm>
        </p:spPr>
        <p:txBody>
          <a:bodyPr/>
          <a:lstStyle>
            <a:lvl1pPr algn="ctr">
              <a:buNone/>
              <a:defRPr lang="zh-CN" altLang="en-US" sz="28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概念进化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3700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5D6F6FB-4426-4789-BC4B-2C7E454E0CB2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1036638" cy="2778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04547E-2A37-4291-97EA-0362806C352E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7413" name="Group 97"/>
          <p:cNvGrpSpPr/>
          <p:nvPr/>
        </p:nvGrpSpPr>
        <p:grpSpPr>
          <a:xfrm>
            <a:off x="0" y="2320925"/>
            <a:ext cx="9144000" cy="3325813"/>
            <a:chOff x="0" y="1355"/>
            <a:chExt cx="5760" cy="2095"/>
          </a:xfrm>
        </p:grpSpPr>
        <p:grpSp>
          <p:nvGrpSpPr>
            <p:cNvPr id="17416" name="Group 92"/>
            <p:cNvGrpSpPr/>
            <p:nvPr/>
          </p:nvGrpSpPr>
          <p:grpSpPr>
            <a:xfrm>
              <a:off x="0" y="1761"/>
              <a:ext cx="5760" cy="92"/>
              <a:chOff x="384" y="2019"/>
              <a:chExt cx="5088" cy="110"/>
            </a:xfrm>
          </p:grpSpPr>
          <p:sp>
            <p:nvSpPr>
              <p:cNvPr id="88" name="Rectangle 3"/>
              <p:cNvSpPr>
                <a:spLocks noChangeArrowheads="1"/>
              </p:cNvSpPr>
              <p:nvPr/>
            </p:nvSpPr>
            <p:spPr bwMode="gray">
              <a:xfrm>
                <a:off x="384" y="2019"/>
                <a:ext cx="5088" cy="30"/>
              </a:xfrm>
              <a:prstGeom prst="rect">
                <a:avLst/>
              </a:prstGeom>
              <a:gradFill rotWithShape="1">
                <a:gsLst>
                  <a:gs pos="0">
                    <a:srgbClr val="808080"/>
                  </a:gs>
                  <a:gs pos="100000">
                    <a:srgbClr val="ECECEC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89" name="Rectangle 4"/>
              <p:cNvSpPr>
                <a:spLocks noChangeArrowheads="1"/>
              </p:cNvSpPr>
              <p:nvPr/>
            </p:nvSpPr>
            <p:spPr bwMode="gray">
              <a:xfrm>
                <a:off x="384" y="2049"/>
                <a:ext cx="5088" cy="80"/>
              </a:xfrm>
              <a:prstGeom prst="rect">
                <a:avLst/>
              </a:prstGeom>
              <a:gradFill rotWithShape="1">
                <a:gsLst>
                  <a:gs pos="0">
                    <a:srgbClr val="CFCFCF"/>
                  </a:gs>
                  <a:gs pos="100000">
                    <a:srgbClr val="5F5F5F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7417" name="Group 93"/>
            <p:cNvGrpSpPr/>
            <p:nvPr/>
          </p:nvGrpSpPr>
          <p:grpSpPr>
            <a:xfrm>
              <a:off x="605" y="1444"/>
              <a:ext cx="1090" cy="1962"/>
              <a:chOff x="605" y="1444"/>
              <a:chExt cx="1090" cy="1962"/>
            </a:xfrm>
          </p:grpSpPr>
          <p:grpSp>
            <p:nvGrpSpPr>
              <p:cNvPr id="17474" name="Group 58"/>
              <p:cNvGrpSpPr/>
              <p:nvPr/>
            </p:nvGrpSpPr>
            <p:grpSpPr>
              <a:xfrm rot="3877067">
                <a:off x="724" y="2435"/>
                <a:ext cx="1404" cy="538"/>
                <a:chOff x="2287" y="2725"/>
                <a:chExt cx="1832" cy="711"/>
              </a:xfrm>
            </p:grpSpPr>
            <p:grpSp>
              <p:nvGrpSpPr>
                <p:cNvPr id="17486" name="Group 59"/>
                <p:cNvGrpSpPr/>
                <p:nvPr/>
              </p:nvGrpSpPr>
              <p:grpSpPr>
                <a:xfrm>
                  <a:off x="2287" y="3028"/>
                  <a:ext cx="1832" cy="408"/>
                  <a:chOff x="2287" y="3028"/>
                  <a:chExt cx="1832" cy="408"/>
                </a:xfrm>
              </p:grpSpPr>
              <p:sp>
                <p:nvSpPr>
                  <p:cNvPr id="17490" name="Freeform 60"/>
                  <p:cNvSpPr/>
                  <p:nvPr/>
                </p:nvSpPr>
                <p:spPr>
                  <a:xfrm>
                    <a:off x="2286" y="3029"/>
                    <a:ext cx="1832" cy="408"/>
                  </a:xfrm>
                  <a:custGeom>
                    <a:avLst/>
                    <a:gdLst/>
                    <a:ahLst/>
                    <a:cxnLst>
                      <a:cxn ang="0">
                        <a:pos x="1832" y="32"/>
                      </a:cxn>
                      <a:cxn ang="0">
                        <a:pos x="1830" y="66"/>
                      </a:cxn>
                      <a:cxn ang="0">
                        <a:pos x="1814" y="128"/>
                      </a:cxn>
                      <a:cxn ang="0">
                        <a:pos x="1788" y="188"/>
                      </a:cxn>
                      <a:cxn ang="0">
                        <a:pos x="1754" y="240"/>
                      </a:cxn>
                      <a:cxn ang="0">
                        <a:pos x="1712" y="288"/>
                      </a:cxn>
                      <a:cxn ang="0">
                        <a:pos x="1664" y="330"/>
                      </a:cxn>
                      <a:cxn ang="0">
                        <a:pos x="1610" y="362"/>
                      </a:cxn>
                      <a:cxn ang="0">
                        <a:pos x="1550" y="388"/>
                      </a:cxn>
                      <a:cxn ang="0">
                        <a:pos x="1486" y="402"/>
                      </a:cxn>
                      <a:cxn ang="0">
                        <a:pos x="1418" y="408"/>
                      </a:cxn>
                      <a:cxn ang="0">
                        <a:pos x="0" y="408"/>
                      </a:cxn>
                      <a:cxn ang="0">
                        <a:pos x="0" y="0"/>
                      </a:cxn>
                      <a:cxn ang="0">
                        <a:pos x="1832" y="0"/>
                      </a:cxn>
                      <a:cxn ang="0">
                        <a:pos x="1832" y="32"/>
                      </a:cxn>
                      <a:cxn ang="0">
                        <a:pos x="1832" y="32"/>
                      </a:cxn>
                    </a:cxnLst>
                    <a:rect l="0" t="0" r="0" b="0"/>
                    <a:pathLst>
                      <a:path w="1832" h="408">
                        <a:moveTo>
                          <a:pt x="1832" y="32"/>
                        </a:moveTo>
                        <a:lnTo>
                          <a:pt x="1830" y="66"/>
                        </a:lnTo>
                        <a:lnTo>
                          <a:pt x="1814" y="128"/>
                        </a:lnTo>
                        <a:lnTo>
                          <a:pt x="1788" y="188"/>
                        </a:lnTo>
                        <a:lnTo>
                          <a:pt x="1754" y="240"/>
                        </a:lnTo>
                        <a:lnTo>
                          <a:pt x="1712" y="288"/>
                        </a:lnTo>
                        <a:lnTo>
                          <a:pt x="1664" y="330"/>
                        </a:lnTo>
                        <a:lnTo>
                          <a:pt x="1610" y="362"/>
                        </a:lnTo>
                        <a:lnTo>
                          <a:pt x="1550" y="388"/>
                        </a:lnTo>
                        <a:lnTo>
                          <a:pt x="1486" y="402"/>
                        </a:lnTo>
                        <a:lnTo>
                          <a:pt x="1418" y="408"/>
                        </a:lnTo>
                        <a:lnTo>
                          <a:pt x="0" y="408"/>
                        </a:lnTo>
                        <a:lnTo>
                          <a:pt x="0" y="0"/>
                        </a:lnTo>
                        <a:lnTo>
                          <a:pt x="1832" y="0"/>
                        </a:lnTo>
                        <a:lnTo>
                          <a:pt x="1832" y="32"/>
                        </a:lnTo>
                        <a:close/>
                      </a:path>
                    </a:pathLst>
                  </a:custGeom>
                  <a:solidFill>
                    <a:srgbClr val="608788">
                      <a:alpha val="100000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91" name="Freeform 61"/>
                  <p:cNvSpPr/>
                  <p:nvPr/>
                </p:nvSpPr>
                <p:spPr>
                  <a:xfrm>
                    <a:off x="3800" y="3062"/>
                    <a:ext cx="287" cy="333"/>
                  </a:xfrm>
                  <a:custGeom>
                    <a:avLst/>
                    <a:gdLst/>
                    <a:ahLst/>
                    <a:cxnLst>
                      <a:cxn ang="0">
                        <a:pos x="254" y="0"/>
                      </a:cxn>
                      <a:cxn ang="0">
                        <a:pos x="250" y="52"/>
                      </a:cxn>
                      <a:cxn ang="0">
                        <a:pos x="238" y="98"/>
                      </a:cxn>
                      <a:cxn ang="0">
                        <a:pos x="220" y="140"/>
                      </a:cxn>
                      <a:cxn ang="0">
                        <a:pos x="196" y="167"/>
                      </a:cxn>
                      <a:cxn ang="0">
                        <a:pos x="170" y="174"/>
                      </a:cxn>
                      <a:cxn ang="0">
                        <a:pos x="144" y="204"/>
                      </a:cxn>
                      <a:cxn ang="0">
                        <a:pos x="144" y="228"/>
                      </a:cxn>
                      <a:cxn ang="0">
                        <a:pos x="112" y="248"/>
                      </a:cxn>
                      <a:cxn ang="0">
                        <a:pos x="84" y="264"/>
                      </a:cxn>
                      <a:cxn ang="0">
                        <a:pos x="56" y="278"/>
                      </a:cxn>
                      <a:cxn ang="0">
                        <a:pos x="34" y="288"/>
                      </a:cxn>
                      <a:cxn ang="0">
                        <a:pos x="16" y="294"/>
                      </a:cxn>
                      <a:cxn ang="0">
                        <a:pos x="4" y="298"/>
                      </a:cxn>
                      <a:cxn ang="0">
                        <a:pos x="0" y="300"/>
                      </a:cxn>
                      <a:cxn ang="0">
                        <a:pos x="4" y="298"/>
                      </a:cxn>
                      <a:cxn ang="0">
                        <a:pos x="16" y="292"/>
                      </a:cxn>
                      <a:cxn ang="0">
                        <a:pos x="34" y="284"/>
                      </a:cxn>
                      <a:cxn ang="0">
                        <a:pos x="56" y="270"/>
                      </a:cxn>
                      <a:cxn ang="0">
                        <a:pos x="84" y="254"/>
                      </a:cxn>
                      <a:cxn ang="0">
                        <a:pos x="112" y="232"/>
                      </a:cxn>
                      <a:cxn ang="0">
                        <a:pos x="142" y="208"/>
                      </a:cxn>
                      <a:cxn ang="0">
                        <a:pos x="144" y="178"/>
                      </a:cxn>
                      <a:cxn ang="0">
                        <a:pos x="162" y="167"/>
                      </a:cxn>
                      <a:cxn ang="0">
                        <a:pos x="186" y="142"/>
                      </a:cxn>
                      <a:cxn ang="0">
                        <a:pos x="204" y="100"/>
                      </a:cxn>
                      <a:cxn ang="0">
                        <a:pos x="216" y="54"/>
                      </a:cxn>
                      <a:cxn ang="0">
                        <a:pos x="220" y="2"/>
                      </a:cxn>
                      <a:cxn ang="0">
                        <a:pos x="254" y="0"/>
                      </a:cxn>
                    </a:cxnLst>
                    <a:rect l="0" t="0" r="0" b="0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9019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487" name="Group 62"/>
                <p:cNvGrpSpPr/>
                <p:nvPr/>
              </p:nvGrpSpPr>
              <p:grpSpPr>
                <a:xfrm flipV="1">
                  <a:off x="2287" y="2725"/>
                  <a:ext cx="1406" cy="314"/>
                  <a:chOff x="2286" y="3027"/>
                  <a:chExt cx="1832" cy="409"/>
                </a:xfrm>
              </p:grpSpPr>
              <p:sp>
                <p:nvSpPr>
                  <p:cNvPr id="17488" name="Freeform 63"/>
                  <p:cNvSpPr/>
                  <p:nvPr/>
                </p:nvSpPr>
                <p:spPr>
                  <a:xfrm>
                    <a:off x="2285" y="3026"/>
                    <a:ext cx="1833" cy="410"/>
                  </a:xfrm>
                  <a:custGeom>
                    <a:avLst/>
                    <a:gdLst/>
                    <a:ahLst/>
                    <a:cxnLst>
                      <a:cxn ang="0">
                        <a:pos x="1866" y="32"/>
                      </a:cxn>
                      <a:cxn ang="0">
                        <a:pos x="1864" y="66"/>
                      </a:cxn>
                      <a:cxn ang="0">
                        <a:pos x="1848" y="162"/>
                      </a:cxn>
                      <a:cxn ang="0">
                        <a:pos x="1822" y="222"/>
                      </a:cxn>
                      <a:cxn ang="0">
                        <a:pos x="1788" y="274"/>
                      </a:cxn>
                      <a:cxn ang="0">
                        <a:pos x="1746" y="338"/>
                      </a:cxn>
                      <a:cxn ang="0">
                        <a:pos x="1698" y="398"/>
                      </a:cxn>
                      <a:cxn ang="0">
                        <a:pos x="1644" y="430"/>
                      </a:cxn>
                      <a:cxn ang="0">
                        <a:pos x="1584" y="456"/>
                      </a:cxn>
                      <a:cxn ang="0">
                        <a:pos x="1520" y="470"/>
                      </a:cxn>
                      <a:cxn ang="0">
                        <a:pos x="1452" y="476"/>
                      </a:cxn>
                      <a:cxn ang="0">
                        <a:pos x="0" y="476"/>
                      </a:cxn>
                      <a:cxn ang="0">
                        <a:pos x="0" y="0"/>
                      </a:cxn>
                      <a:cxn ang="0">
                        <a:pos x="1866" y="0"/>
                      </a:cxn>
                      <a:cxn ang="0">
                        <a:pos x="1866" y="32"/>
                      </a:cxn>
                      <a:cxn ang="0">
                        <a:pos x="1866" y="32"/>
                      </a:cxn>
                    </a:cxnLst>
                    <a:rect l="0" t="0" r="0" b="0"/>
                    <a:pathLst>
                      <a:path w="1832" h="408">
                        <a:moveTo>
                          <a:pt x="1832" y="32"/>
                        </a:moveTo>
                        <a:lnTo>
                          <a:pt x="1830" y="66"/>
                        </a:lnTo>
                        <a:lnTo>
                          <a:pt x="1814" y="128"/>
                        </a:lnTo>
                        <a:lnTo>
                          <a:pt x="1788" y="188"/>
                        </a:lnTo>
                        <a:lnTo>
                          <a:pt x="1754" y="240"/>
                        </a:lnTo>
                        <a:lnTo>
                          <a:pt x="1712" y="288"/>
                        </a:lnTo>
                        <a:lnTo>
                          <a:pt x="1664" y="330"/>
                        </a:lnTo>
                        <a:lnTo>
                          <a:pt x="1610" y="362"/>
                        </a:lnTo>
                        <a:lnTo>
                          <a:pt x="1550" y="388"/>
                        </a:lnTo>
                        <a:lnTo>
                          <a:pt x="1486" y="402"/>
                        </a:lnTo>
                        <a:lnTo>
                          <a:pt x="1418" y="408"/>
                        </a:lnTo>
                        <a:lnTo>
                          <a:pt x="0" y="408"/>
                        </a:lnTo>
                        <a:lnTo>
                          <a:pt x="0" y="0"/>
                        </a:lnTo>
                        <a:lnTo>
                          <a:pt x="1832" y="0"/>
                        </a:lnTo>
                        <a:lnTo>
                          <a:pt x="1832" y="32"/>
                        </a:lnTo>
                        <a:close/>
                      </a:path>
                    </a:pathLst>
                  </a:custGeom>
                  <a:solidFill>
                    <a:srgbClr val="98B5B6">
                      <a:alpha val="100000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89" name="Freeform 64"/>
                  <p:cNvSpPr/>
                  <p:nvPr/>
                </p:nvSpPr>
                <p:spPr>
                  <a:xfrm>
                    <a:off x="3797" y="3049"/>
                    <a:ext cx="289" cy="334"/>
                  </a:xfrm>
                  <a:custGeom>
                    <a:avLst/>
                    <a:gdLst/>
                    <a:ahLst/>
                    <a:cxnLst>
                      <a:cxn ang="0">
                        <a:pos x="322" y="0"/>
                      </a:cxn>
                      <a:cxn ang="0">
                        <a:pos x="318" y="52"/>
                      </a:cxn>
                      <a:cxn ang="0">
                        <a:pos x="306" y="98"/>
                      </a:cxn>
                      <a:cxn ang="0">
                        <a:pos x="288" y="140"/>
                      </a:cxn>
                      <a:cxn ang="0">
                        <a:pos x="264" y="176"/>
                      </a:cxn>
                      <a:cxn ang="0">
                        <a:pos x="238" y="208"/>
                      </a:cxn>
                      <a:cxn ang="0">
                        <a:pos x="208" y="238"/>
                      </a:cxn>
                      <a:cxn ang="0">
                        <a:pos x="178" y="262"/>
                      </a:cxn>
                      <a:cxn ang="0">
                        <a:pos x="112" y="282"/>
                      </a:cxn>
                      <a:cxn ang="0">
                        <a:pos x="84" y="298"/>
                      </a:cxn>
                      <a:cxn ang="0">
                        <a:pos x="56" y="312"/>
                      </a:cxn>
                      <a:cxn ang="0">
                        <a:pos x="34" y="322"/>
                      </a:cxn>
                      <a:cxn ang="0">
                        <a:pos x="16" y="328"/>
                      </a:cxn>
                      <a:cxn ang="0">
                        <a:pos x="4" y="332"/>
                      </a:cxn>
                      <a:cxn ang="0">
                        <a:pos x="0" y="334"/>
                      </a:cxn>
                      <a:cxn ang="0">
                        <a:pos x="4" y="332"/>
                      </a:cxn>
                      <a:cxn ang="0">
                        <a:pos x="16" y="326"/>
                      </a:cxn>
                      <a:cxn ang="0">
                        <a:pos x="34" y="318"/>
                      </a:cxn>
                      <a:cxn ang="0">
                        <a:pos x="56" y="304"/>
                      </a:cxn>
                      <a:cxn ang="0">
                        <a:pos x="84" y="288"/>
                      </a:cxn>
                      <a:cxn ang="0">
                        <a:pos x="112" y="266"/>
                      </a:cxn>
                      <a:cxn ang="0">
                        <a:pos x="142" y="242"/>
                      </a:cxn>
                      <a:cxn ang="0">
                        <a:pos x="204" y="212"/>
                      </a:cxn>
                      <a:cxn ang="0">
                        <a:pos x="230" y="180"/>
                      </a:cxn>
                      <a:cxn ang="0">
                        <a:pos x="254" y="142"/>
                      </a:cxn>
                      <a:cxn ang="0">
                        <a:pos x="272" y="100"/>
                      </a:cxn>
                      <a:cxn ang="0">
                        <a:pos x="284" y="54"/>
                      </a:cxn>
                      <a:cxn ang="0">
                        <a:pos x="288" y="2"/>
                      </a:cxn>
                      <a:cxn ang="0">
                        <a:pos x="322" y="0"/>
                      </a:cxn>
                    </a:cxnLst>
                    <a:rect l="0" t="0" r="0" b="0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9019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7475" name="Group 65"/>
              <p:cNvGrpSpPr/>
              <p:nvPr/>
            </p:nvGrpSpPr>
            <p:grpSpPr>
              <a:xfrm>
                <a:off x="605" y="1444"/>
                <a:ext cx="801" cy="808"/>
                <a:chOff x="2789" y="1625"/>
                <a:chExt cx="907" cy="907"/>
              </a:xfrm>
            </p:grpSpPr>
            <p:sp>
              <p:nvSpPr>
                <p:cNvPr id="72" name="Oval 66"/>
                <p:cNvSpPr>
                  <a:spLocks noChangeArrowheads="1"/>
                </p:cNvSpPr>
                <p:nvPr/>
              </p:nvSpPr>
              <p:spPr bwMode="gray">
                <a:xfrm>
                  <a:off x="2789" y="1625"/>
                  <a:ext cx="907" cy="90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83A6A7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" name="Oval 67"/>
                <p:cNvSpPr>
                  <a:spLocks noChangeArrowheads="1"/>
                </p:cNvSpPr>
                <p:nvPr/>
              </p:nvSpPr>
              <p:spPr bwMode="gray">
                <a:xfrm>
                  <a:off x="2789" y="1625"/>
                  <a:ext cx="907" cy="90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83A6A7">
                        <a:alpha val="32001"/>
                      </a:srgbClr>
                    </a:gs>
                    <a:gs pos="100000">
                      <a:srgbClr val="000000">
                        <a:alpha val="89998"/>
                      </a:srgbClr>
                    </a:gs>
                  </a:gsLst>
                  <a:lin ang="2700000" scaled="1"/>
                </a:gradFill>
                <a:ln>
                  <a:noFill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" name="Oval 68"/>
                <p:cNvSpPr>
                  <a:spLocks noChangeArrowheads="1"/>
                </p:cNvSpPr>
                <p:nvPr/>
              </p:nvSpPr>
              <p:spPr bwMode="gray">
                <a:xfrm>
                  <a:off x="2849" y="1684"/>
                  <a:ext cx="787" cy="78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75A5A"/>
                    </a:gs>
                    <a:gs pos="50000">
                      <a:srgbClr val="83A6A7"/>
                    </a:gs>
                    <a:gs pos="100000">
                      <a:srgbClr val="475A5A"/>
                    </a:gs>
                  </a:gsLst>
                  <a:lin ang="18900000" scaled="1"/>
                </a:gradFill>
                <a:ln>
                  <a:noFill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5" name="Oval 69"/>
                <p:cNvSpPr>
                  <a:spLocks noChangeArrowheads="1"/>
                </p:cNvSpPr>
                <p:nvPr/>
              </p:nvSpPr>
              <p:spPr bwMode="gray">
                <a:xfrm>
                  <a:off x="2849" y="1686"/>
                  <a:ext cx="787" cy="78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53696A"/>
                    </a:gs>
                    <a:gs pos="100000">
                      <a:srgbClr val="83A6A7">
                        <a:alpha val="0"/>
                      </a:srgbClr>
                    </a:gs>
                  </a:gsLst>
                  <a:lin ang="2700000" scaled="1"/>
                </a:gradFill>
                <a:ln>
                  <a:noFill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6" name="Oval 70"/>
                <p:cNvSpPr>
                  <a:spLocks noChangeArrowheads="1"/>
                </p:cNvSpPr>
                <p:nvPr/>
              </p:nvSpPr>
              <p:spPr bwMode="gray">
                <a:xfrm>
                  <a:off x="2888" y="1724"/>
                  <a:ext cx="710" cy="70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17481" name="Group 71"/>
                <p:cNvGrpSpPr/>
                <p:nvPr/>
              </p:nvGrpSpPr>
              <p:grpSpPr>
                <a:xfrm>
                  <a:off x="2901" y="1735"/>
                  <a:ext cx="688" cy="688"/>
                  <a:chOff x="4166" y="1706"/>
                  <a:chExt cx="1253" cy="1252"/>
                </a:xfrm>
              </p:grpSpPr>
              <p:sp>
                <p:nvSpPr>
                  <p:cNvPr id="78" name="Oval 72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4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636869"/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79" name="Oval 73"/>
                  <p:cNvSpPr>
                    <a:spLocks noChangeArrowheads="1"/>
                  </p:cNvSpPr>
                  <p:nvPr/>
                </p:nvSpPr>
                <p:spPr bwMode="gray">
                  <a:xfrm>
                    <a:off x="4183" y="1712"/>
                    <a:ext cx="1237" cy="122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F1F5F5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80" name="Oval 74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4"/>
                    <a:ext cx="1163" cy="114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AAB2B3"/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81" name="Oval 75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5" cy="92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D6E1E2">
                          <a:alpha val="37999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7418" name="Group 94"/>
            <p:cNvGrpSpPr/>
            <p:nvPr/>
          </p:nvGrpSpPr>
          <p:grpSpPr>
            <a:xfrm>
              <a:off x="1708" y="1444"/>
              <a:ext cx="1090" cy="1962"/>
              <a:chOff x="1708" y="1444"/>
              <a:chExt cx="1090" cy="1962"/>
            </a:xfrm>
          </p:grpSpPr>
          <p:grpSp>
            <p:nvGrpSpPr>
              <p:cNvPr id="17456" name="Group 40"/>
              <p:cNvGrpSpPr/>
              <p:nvPr/>
            </p:nvGrpSpPr>
            <p:grpSpPr>
              <a:xfrm rot="3877067">
                <a:off x="1827" y="2435"/>
                <a:ext cx="1404" cy="538"/>
                <a:chOff x="2287" y="2725"/>
                <a:chExt cx="1832" cy="711"/>
              </a:xfrm>
            </p:grpSpPr>
            <p:grpSp>
              <p:nvGrpSpPr>
                <p:cNvPr id="17468" name="Group 41"/>
                <p:cNvGrpSpPr/>
                <p:nvPr/>
              </p:nvGrpSpPr>
              <p:grpSpPr>
                <a:xfrm>
                  <a:off x="2287" y="3028"/>
                  <a:ext cx="1832" cy="408"/>
                  <a:chOff x="2287" y="3028"/>
                  <a:chExt cx="1832" cy="408"/>
                </a:xfrm>
              </p:grpSpPr>
              <p:sp>
                <p:nvSpPr>
                  <p:cNvPr id="17472" name="Freeform 42"/>
                  <p:cNvSpPr/>
                  <p:nvPr/>
                </p:nvSpPr>
                <p:spPr>
                  <a:xfrm>
                    <a:off x="2286" y="3029"/>
                    <a:ext cx="1832" cy="408"/>
                  </a:xfrm>
                  <a:custGeom>
                    <a:avLst/>
                    <a:gdLst/>
                    <a:ahLst/>
                    <a:cxnLst>
                      <a:cxn ang="0">
                        <a:pos x="1832" y="32"/>
                      </a:cxn>
                      <a:cxn ang="0">
                        <a:pos x="1830" y="66"/>
                      </a:cxn>
                      <a:cxn ang="0">
                        <a:pos x="1814" y="128"/>
                      </a:cxn>
                      <a:cxn ang="0">
                        <a:pos x="1788" y="188"/>
                      </a:cxn>
                      <a:cxn ang="0">
                        <a:pos x="1754" y="240"/>
                      </a:cxn>
                      <a:cxn ang="0">
                        <a:pos x="1712" y="288"/>
                      </a:cxn>
                      <a:cxn ang="0">
                        <a:pos x="1664" y="330"/>
                      </a:cxn>
                      <a:cxn ang="0">
                        <a:pos x="1610" y="362"/>
                      </a:cxn>
                      <a:cxn ang="0">
                        <a:pos x="1550" y="388"/>
                      </a:cxn>
                      <a:cxn ang="0">
                        <a:pos x="1486" y="402"/>
                      </a:cxn>
                      <a:cxn ang="0">
                        <a:pos x="1418" y="408"/>
                      </a:cxn>
                      <a:cxn ang="0">
                        <a:pos x="0" y="408"/>
                      </a:cxn>
                      <a:cxn ang="0">
                        <a:pos x="0" y="0"/>
                      </a:cxn>
                      <a:cxn ang="0">
                        <a:pos x="1832" y="0"/>
                      </a:cxn>
                      <a:cxn ang="0">
                        <a:pos x="1832" y="32"/>
                      </a:cxn>
                      <a:cxn ang="0">
                        <a:pos x="1832" y="32"/>
                      </a:cxn>
                    </a:cxnLst>
                    <a:rect l="0" t="0" r="0" b="0"/>
                    <a:pathLst>
                      <a:path w="1832" h="408">
                        <a:moveTo>
                          <a:pt x="1832" y="32"/>
                        </a:moveTo>
                        <a:lnTo>
                          <a:pt x="1830" y="66"/>
                        </a:lnTo>
                        <a:lnTo>
                          <a:pt x="1814" y="128"/>
                        </a:lnTo>
                        <a:lnTo>
                          <a:pt x="1788" y="188"/>
                        </a:lnTo>
                        <a:lnTo>
                          <a:pt x="1754" y="240"/>
                        </a:lnTo>
                        <a:lnTo>
                          <a:pt x="1712" y="288"/>
                        </a:lnTo>
                        <a:lnTo>
                          <a:pt x="1664" y="330"/>
                        </a:lnTo>
                        <a:lnTo>
                          <a:pt x="1610" y="362"/>
                        </a:lnTo>
                        <a:lnTo>
                          <a:pt x="1550" y="388"/>
                        </a:lnTo>
                        <a:lnTo>
                          <a:pt x="1486" y="402"/>
                        </a:lnTo>
                        <a:lnTo>
                          <a:pt x="1418" y="408"/>
                        </a:lnTo>
                        <a:lnTo>
                          <a:pt x="0" y="408"/>
                        </a:lnTo>
                        <a:lnTo>
                          <a:pt x="0" y="0"/>
                        </a:lnTo>
                        <a:lnTo>
                          <a:pt x="1832" y="0"/>
                        </a:lnTo>
                        <a:lnTo>
                          <a:pt x="1832" y="32"/>
                        </a:lnTo>
                        <a:close/>
                      </a:path>
                    </a:pathLst>
                  </a:custGeom>
                  <a:solidFill>
                    <a:srgbClr val="608788">
                      <a:alpha val="100000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3" name="Freeform 43"/>
                  <p:cNvSpPr/>
                  <p:nvPr/>
                </p:nvSpPr>
                <p:spPr>
                  <a:xfrm>
                    <a:off x="3800" y="3062"/>
                    <a:ext cx="287" cy="333"/>
                  </a:xfrm>
                  <a:custGeom>
                    <a:avLst/>
                    <a:gdLst/>
                    <a:ahLst/>
                    <a:cxnLst>
                      <a:cxn ang="0">
                        <a:pos x="254" y="0"/>
                      </a:cxn>
                      <a:cxn ang="0">
                        <a:pos x="250" y="52"/>
                      </a:cxn>
                      <a:cxn ang="0">
                        <a:pos x="238" y="98"/>
                      </a:cxn>
                      <a:cxn ang="0">
                        <a:pos x="220" y="140"/>
                      </a:cxn>
                      <a:cxn ang="0">
                        <a:pos x="196" y="167"/>
                      </a:cxn>
                      <a:cxn ang="0">
                        <a:pos x="170" y="174"/>
                      </a:cxn>
                      <a:cxn ang="0">
                        <a:pos x="144" y="204"/>
                      </a:cxn>
                      <a:cxn ang="0">
                        <a:pos x="144" y="228"/>
                      </a:cxn>
                      <a:cxn ang="0">
                        <a:pos x="112" y="248"/>
                      </a:cxn>
                      <a:cxn ang="0">
                        <a:pos x="84" y="264"/>
                      </a:cxn>
                      <a:cxn ang="0">
                        <a:pos x="56" y="278"/>
                      </a:cxn>
                      <a:cxn ang="0">
                        <a:pos x="34" y="288"/>
                      </a:cxn>
                      <a:cxn ang="0">
                        <a:pos x="16" y="294"/>
                      </a:cxn>
                      <a:cxn ang="0">
                        <a:pos x="4" y="298"/>
                      </a:cxn>
                      <a:cxn ang="0">
                        <a:pos x="0" y="300"/>
                      </a:cxn>
                      <a:cxn ang="0">
                        <a:pos x="4" y="298"/>
                      </a:cxn>
                      <a:cxn ang="0">
                        <a:pos x="16" y="292"/>
                      </a:cxn>
                      <a:cxn ang="0">
                        <a:pos x="34" y="284"/>
                      </a:cxn>
                      <a:cxn ang="0">
                        <a:pos x="56" y="270"/>
                      </a:cxn>
                      <a:cxn ang="0">
                        <a:pos x="84" y="254"/>
                      </a:cxn>
                      <a:cxn ang="0">
                        <a:pos x="112" y="232"/>
                      </a:cxn>
                      <a:cxn ang="0">
                        <a:pos x="142" y="208"/>
                      </a:cxn>
                      <a:cxn ang="0">
                        <a:pos x="144" y="178"/>
                      </a:cxn>
                      <a:cxn ang="0">
                        <a:pos x="162" y="167"/>
                      </a:cxn>
                      <a:cxn ang="0">
                        <a:pos x="186" y="142"/>
                      </a:cxn>
                      <a:cxn ang="0">
                        <a:pos x="204" y="100"/>
                      </a:cxn>
                      <a:cxn ang="0">
                        <a:pos x="216" y="54"/>
                      </a:cxn>
                      <a:cxn ang="0">
                        <a:pos x="220" y="2"/>
                      </a:cxn>
                      <a:cxn ang="0">
                        <a:pos x="254" y="0"/>
                      </a:cxn>
                    </a:cxnLst>
                    <a:rect l="0" t="0" r="0" b="0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9019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469" name="Group 44"/>
                <p:cNvGrpSpPr/>
                <p:nvPr/>
              </p:nvGrpSpPr>
              <p:grpSpPr>
                <a:xfrm flipV="1">
                  <a:off x="2287" y="2725"/>
                  <a:ext cx="1406" cy="314"/>
                  <a:chOff x="2286" y="3027"/>
                  <a:chExt cx="1832" cy="409"/>
                </a:xfrm>
              </p:grpSpPr>
              <p:sp>
                <p:nvSpPr>
                  <p:cNvPr id="17470" name="Freeform 45"/>
                  <p:cNvSpPr/>
                  <p:nvPr/>
                </p:nvSpPr>
                <p:spPr>
                  <a:xfrm>
                    <a:off x="2285" y="3026"/>
                    <a:ext cx="1833" cy="410"/>
                  </a:xfrm>
                  <a:custGeom>
                    <a:avLst/>
                    <a:gdLst/>
                    <a:ahLst/>
                    <a:cxnLst>
                      <a:cxn ang="0">
                        <a:pos x="1866" y="32"/>
                      </a:cxn>
                      <a:cxn ang="0">
                        <a:pos x="1864" y="66"/>
                      </a:cxn>
                      <a:cxn ang="0">
                        <a:pos x="1848" y="162"/>
                      </a:cxn>
                      <a:cxn ang="0">
                        <a:pos x="1822" y="222"/>
                      </a:cxn>
                      <a:cxn ang="0">
                        <a:pos x="1788" y="274"/>
                      </a:cxn>
                      <a:cxn ang="0">
                        <a:pos x="1746" y="338"/>
                      </a:cxn>
                      <a:cxn ang="0">
                        <a:pos x="1698" y="398"/>
                      </a:cxn>
                      <a:cxn ang="0">
                        <a:pos x="1644" y="430"/>
                      </a:cxn>
                      <a:cxn ang="0">
                        <a:pos x="1584" y="456"/>
                      </a:cxn>
                      <a:cxn ang="0">
                        <a:pos x="1520" y="470"/>
                      </a:cxn>
                      <a:cxn ang="0">
                        <a:pos x="1452" y="476"/>
                      </a:cxn>
                      <a:cxn ang="0">
                        <a:pos x="0" y="476"/>
                      </a:cxn>
                      <a:cxn ang="0">
                        <a:pos x="0" y="0"/>
                      </a:cxn>
                      <a:cxn ang="0">
                        <a:pos x="1866" y="0"/>
                      </a:cxn>
                      <a:cxn ang="0">
                        <a:pos x="1866" y="32"/>
                      </a:cxn>
                      <a:cxn ang="0">
                        <a:pos x="1866" y="32"/>
                      </a:cxn>
                    </a:cxnLst>
                    <a:rect l="0" t="0" r="0" b="0"/>
                    <a:pathLst>
                      <a:path w="1832" h="408">
                        <a:moveTo>
                          <a:pt x="1832" y="32"/>
                        </a:moveTo>
                        <a:lnTo>
                          <a:pt x="1830" y="66"/>
                        </a:lnTo>
                        <a:lnTo>
                          <a:pt x="1814" y="128"/>
                        </a:lnTo>
                        <a:lnTo>
                          <a:pt x="1788" y="188"/>
                        </a:lnTo>
                        <a:lnTo>
                          <a:pt x="1754" y="240"/>
                        </a:lnTo>
                        <a:lnTo>
                          <a:pt x="1712" y="288"/>
                        </a:lnTo>
                        <a:lnTo>
                          <a:pt x="1664" y="330"/>
                        </a:lnTo>
                        <a:lnTo>
                          <a:pt x="1610" y="362"/>
                        </a:lnTo>
                        <a:lnTo>
                          <a:pt x="1550" y="388"/>
                        </a:lnTo>
                        <a:lnTo>
                          <a:pt x="1486" y="402"/>
                        </a:lnTo>
                        <a:lnTo>
                          <a:pt x="1418" y="408"/>
                        </a:lnTo>
                        <a:lnTo>
                          <a:pt x="0" y="408"/>
                        </a:lnTo>
                        <a:lnTo>
                          <a:pt x="0" y="0"/>
                        </a:lnTo>
                        <a:lnTo>
                          <a:pt x="1832" y="0"/>
                        </a:lnTo>
                        <a:lnTo>
                          <a:pt x="1832" y="32"/>
                        </a:lnTo>
                        <a:close/>
                      </a:path>
                    </a:pathLst>
                  </a:custGeom>
                  <a:solidFill>
                    <a:srgbClr val="98B5B6">
                      <a:alpha val="100000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71" name="Freeform 46"/>
                  <p:cNvSpPr/>
                  <p:nvPr/>
                </p:nvSpPr>
                <p:spPr>
                  <a:xfrm>
                    <a:off x="3797" y="3049"/>
                    <a:ext cx="289" cy="334"/>
                  </a:xfrm>
                  <a:custGeom>
                    <a:avLst/>
                    <a:gdLst/>
                    <a:ahLst/>
                    <a:cxnLst>
                      <a:cxn ang="0">
                        <a:pos x="322" y="0"/>
                      </a:cxn>
                      <a:cxn ang="0">
                        <a:pos x="318" y="52"/>
                      </a:cxn>
                      <a:cxn ang="0">
                        <a:pos x="306" y="98"/>
                      </a:cxn>
                      <a:cxn ang="0">
                        <a:pos x="288" y="140"/>
                      </a:cxn>
                      <a:cxn ang="0">
                        <a:pos x="264" y="176"/>
                      </a:cxn>
                      <a:cxn ang="0">
                        <a:pos x="238" y="208"/>
                      </a:cxn>
                      <a:cxn ang="0">
                        <a:pos x="208" y="238"/>
                      </a:cxn>
                      <a:cxn ang="0">
                        <a:pos x="178" y="262"/>
                      </a:cxn>
                      <a:cxn ang="0">
                        <a:pos x="112" y="282"/>
                      </a:cxn>
                      <a:cxn ang="0">
                        <a:pos x="84" y="298"/>
                      </a:cxn>
                      <a:cxn ang="0">
                        <a:pos x="56" y="312"/>
                      </a:cxn>
                      <a:cxn ang="0">
                        <a:pos x="34" y="322"/>
                      </a:cxn>
                      <a:cxn ang="0">
                        <a:pos x="16" y="328"/>
                      </a:cxn>
                      <a:cxn ang="0">
                        <a:pos x="4" y="332"/>
                      </a:cxn>
                      <a:cxn ang="0">
                        <a:pos x="0" y="334"/>
                      </a:cxn>
                      <a:cxn ang="0">
                        <a:pos x="4" y="332"/>
                      </a:cxn>
                      <a:cxn ang="0">
                        <a:pos x="16" y="326"/>
                      </a:cxn>
                      <a:cxn ang="0">
                        <a:pos x="34" y="318"/>
                      </a:cxn>
                      <a:cxn ang="0">
                        <a:pos x="56" y="304"/>
                      </a:cxn>
                      <a:cxn ang="0">
                        <a:pos x="84" y="288"/>
                      </a:cxn>
                      <a:cxn ang="0">
                        <a:pos x="112" y="266"/>
                      </a:cxn>
                      <a:cxn ang="0">
                        <a:pos x="142" y="242"/>
                      </a:cxn>
                      <a:cxn ang="0">
                        <a:pos x="204" y="212"/>
                      </a:cxn>
                      <a:cxn ang="0">
                        <a:pos x="230" y="180"/>
                      </a:cxn>
                      <a:cxn ang="0">
                        <a:pos x="254" y="142"/>
                      </a:cxn>
                      <a:cxn ang="0">
                        <a:pos x="272" y="100"/>
                      </a:cxn>
                      <a:cxn ang="0">
                        <a:pos x="284" y="54"/>
                      </a:cxn>
                      <a:cxn ang="0">
                        <a:pos x="288" y="2"/>
                      </a:cxn>
                      <a:cxn ang="0">
                        <a:pos x="322" y="0"/>
                      </a:cxn>
                    </a:cxnLst>
                    <a:rect l="0" t="0" r="0" b="0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9019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7457" name="Group 47"/>
              <p:cNvGrpSpPr/>
              <p:nvPr/>
            </p:nvGrpSpPr>
            <p:grpSpPr>
              <a:xfrm>
                <a:off x="1708" y="1444"/>
                <a:ext cx="801" cy="808"/>
                <a:chOff x="2789" y="1625"/>
                <a:chExt cx="907" cy="907"/>
              </a:xfrm>
            </p:grpSpPr>
            <p:sp>
              <p:nvSpPr>
                <p:cNvPr id="54" name="Oval 48"/>
                <p:cNvSpPr>
                  <a:spLocks noChangeArrowheads="1"/>
                </p:cNvSpPr>
                <p:nvPr/>
              </p:nvSpPr>
              <p:spPr bwMode="gray">
                <a:xfrm>
                  <a:off x="2789" y="1625"/>
                  <a:ext cx="907" cy="90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83A6A7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5" name="Oval 49"/>
                <p:cNvSpPr>
                  <a:spLocks noChangeArrowheads="1"/>
                </p:cNvSpPr>
                <p:nvPr/>
              </p:nvSpPr>
              <p:spPr bwMode="gray">
                <a:xfrm>
                  <a:off x="2789" y="1625"/>
                  <a:ext cx="907" cy="90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83A6A7">
                        <a:alpha val="32001"/>
                      </a:srgbClr>
                    </a:gs>
                    <a:gs pos="100000">
                      <a:srgbClr val="000000">
                        <a:alpha val="89998"/>
                      </a:srgbClr>
                    </a:gs>
                  </a:gsLst>
                  <a:lin ang="2700000" scaled="1"/>
                </a:gradFill>
                <a:ln>
                  <a:noFill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6" name="Oval 50"/>
                <p:cNvSpPr>
                  <a:spLocks noChangeArrowheads="1"/>
                </p:cNvSpPr>
                <p:nvPr/>
              </p:nvSpPr>
              <p:spPr bwMode="gray">
                <a:xfrm>
                  <a:off x="2849" y="1684"/>
                  <a:ext cx="787" cy="78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75A5A"/>
                    </a:gs>
                    <a:gs pos="50000">
                      <a:srgbClr val="83A6A7"/>
                    </a:gs>
                    <a:gs pos="100000">
                      <a:srgbClr val="475A5A"/>
                    </a:gs>
                  </a:gsLst>
                  <a:lin ang="18900000" scaled="1"/>
                </a:gradFill>
                <a:ln>
                  <a:noFill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7" name="Oval 51"/>
                <p:cNvSpPr>
                  <a:spLocks noChangeArrowheads="1"/>
                </p:cNvSpPr>
                <p:nvPr/>
              </p:nvSpPr>
              <p:spPr bwMode="gray">
                <a:xfrm>
                  <a:off x="2849" y="1686"/>
                  <a:ext cx="787" cy="78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53696A"/>
                    </a:gs>
                    <a:gs pos="100000">
                      <a:srgbClr val="83A6A7">
                        <a:alpha val="0"/>
                      </a:srgbClr>
                    </a:gs>
                  </a:gsLst>
                  <a:lin ang="2700000" scaled="1"/>
                </a:gradFill>
                <a:ln>
                  <a:noFill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8" name="Oval 52"/>
                <p:cNvSpPr>
                  <a:spLocks noChangeArrowheads="1"/>
                </p:cNvSpPr>
                <p:nvPr/>
              </p:nvSpPr>
              <p:spPr bwMode="gray">
                <a:xfrm>
                  <a:off x="2888" y="1724"/>
                  <a:ext cx="710" cy="70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17463" name="Group 53"/>
                <p:cNvGrpSpPr/>
                <p:nvPr/>
              </p:nvGrpSpPr>
              <p:grpSpPr>
                <a:xfrm>
                  <a:off x="2901" y="1735"/>
                  <a:ext cx="688" cy="688"/>
                  <a:chOff x="4166" y="1706"/>
                  <a:chExt cx="1253" cy="1252"/>
                </a:xfrm>
              </p:grpSpPr>
              <p:sp>
                <p:nvSpPr>
                  <p:cNvPr id="60" name="Oval 54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4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636869"/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1" name="Oval 55"/>
                  <p:cNvSpPr>
                    <a:spLocks noChangeArrowheads="1"/>
                  </p:cNvSpPr>
                  <p:nvPr/>
                </p:nvSpPr>
                <p:spPr bwMode="gray">
                  <a:xfrm>
                    <a:off x="4183" y="1712"/>
                    <a:ext cx="1237" cy="122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F1F5F5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2" name="Oval 56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4"/>
                    <a:ext cx="1163" cy="114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AAB2B3"/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63" name="Oval 57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5" cy="92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D6E1E2">
                          <a:alpha val="37999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7419" name="Group 95"/>
            <p:cNvGrpSpPr/>
            <p:nvPr/>
          </p:nvGrpSpPr>
          <p:grpSpPr>
            <a:xfrm>
              <a:off x="2848" y="1444"/>
              <a:ext cx="1078" cy="1963"/>
              <a:chOff x="2848" y="1444"/>
              <a:chExt cx="1078" cy="1963"/>
            </a:xfrm>
          </p:grpSpPr>
          <p:grpSp>
            <p:nvGrpSpPr>
              <p:cNvPr id="17438" name="Group 5"/>
              <p:cNvGrpSpPr/>
              <p:nvPr/>
            </p:nvGrpSpPr>
            <p:grpSpPr>
              <a:xfrm rot="3877067">
                <a:off x="2955" y="2436"/>
                <a:ext cx="1405" cy="536"/>
                <a:chOff x="2285" y="2733"/>
                <a:chExt cx="1833" cy="705"/>
              </a:xfrm>
            </p:grpSpPr>
            <p:grpSp>
              <p:nvGrpSpPr>
                <p:cNvPr id="17450" name="Group 6"/>
                <p:cNvGrpSpPr/>
                <p:nvPr/>
              </p:nvGrpSpPr>
              <p:grpSpPr>
                <a:xfrm>
                  <a:off x="2286" y="3030"/>
                  <a:ext cx="1832" cy="408"/>
                  <a:chOff x="2286" y="3030"/>
                  <a:chExt cx="1832" cy="408"/>
                </a:xfrm>
              </p:grpSpPr>
              <p:sp>
                <p:nvSpPr>
                  <p:cNvPr id="17454" name="Freeform 7"/>
                  <p:cNvSpPr/>
                  <p:nvPr/>
                </p:nvSpPr>
                <p:spPr>
                  <a:xfrm>
                    <a:off x="2285" y="3030"/>
                    <a:ext cx="1832" cy="408"/>
                  </a:xfrm>
                  <a:custGeom>
                    <a:avLst/>
                    <a:gdLst/>
                    <a:ahLst/>
                    <a:cxnLst>
                      <a:cxn ang="0">
                        <a:pos x="1832" y="32"/>
                      </a:cxn>
                      <a:cxn ang="0">
                        <a:pos x="1830" y="66"/>
                      </a:cxn>
                      <a:cxn ang="0">
                        <a:pos x="1814" y="128"/>
                      </a:cxn>
                      <a:cxn ang="0">
                        <a:pos x="1788" y="188"/>
                      </a:cxn>
                      <a:cxn ang="0">
                        <a:pos x="1754" y="240"/>
                      </a:cxn>
                      <a:cxn ang="0">
                        <a:pos x="1712" y="288"/>
                      </a:cxn>
                      <a:cxn ang="0">
                        <a:pos x="1664" y="330"/>
                      </a:cxn>
                      <a:cxn ang="0">
                        <a:pos x="1610" y="362"/>
                      </a:cxn>
                      <a:cxn ang="0">
                        <a:pos x="1550" y="388"/>
                      </a:cxn>
                      <a:cxn ang="0">
                        <a:pos x="1486" y="402"/>
                      </a:cxn>
                      <a:cxn ang="0">
                        <a:pos x="1418" y="408"/>
                      </a:cxn>
                      <a:cxn ang="0">
                        <a:pos x="0" y="408"/>
                      </a:cxn>
                      <a:cxn ang="0">
                        <a:pos x="0" y="0"/>
                      </a:cxn>
                      <a:cxn ang="0">
                        <a:pos x="1832" y="0"/>
                      </a:cxn>
                      <a:cxn ang="0">
                        <a:pos x="1832" y="32"/>
                      </a:cxn>
                      <a:cxn ang="0">
                        <a:pos x="1832" y="32"/>
                      </a:cxn>
                    </a:cxnLst>
                    <a:rect l="0" t="0" r="0" b="0"/>
                    <a:pathLst>
                      <a:path w="1832" h="408">
                        <a:moveTo>
                          <a:pt x="1832" y="32"/>
                        </a:moveTo>
                        <a:lnTo>
                          <a:pt x="1830" y="66"/>
                        </a:lnTo>
                        <a:lnTo>
                          <a:pt x="1814" y="128"/>
                        </a:lnTo>
                        <a:lnTo>
                          <a:pt x="1788" y="188"/>
                        </a:lnTo>
                        <a:lnTo>
                          <a:pt x="1754" y="240"/>
                        </a:lnTo>
                        <a:lnTo>
                          <a:pt x="1712" y="288"/>
                        </a:lnTo>
                        <a:lnTo>
                          <a:pt x="1664" y="330"/>
                        </a:lnTo>
                        <a:lnTo>
                          <a:pt x="1610" y="362"/>
                        </a:lnTo>
                        <a:lnTo>
                          <a:pt x="1550" y="388"/>
                        </a:lnTo>
                        <a:lnTo>
                          <a:pt x="1486" y="402"/>
                        </a:lnTo>
                        <a:lnTo>
                          <a:pt x="1418" y="408"/>
                        </a:lnTo>
                        <a:lnTo>
                          <a:pt x="0" y="408"/>
                        </a:lnTo>
                        <a:lnTo>
                          <a:pt x="0" y="0"/>
                        </a:lnTo>
                        <a:lnTo>
                          <a:pt x="1832" y="0"/>
                        </a:lnTo>
                        <a:lnTo>
                          <a:pt x="1832" y="32"/>
                        </a:lnTo>
                        <a:close/>
                      </a:path>
                    </a:pathLst>
                  </a:custGeom>
                  <a:solidFill>
                    <a:srgbClr val="608788">
                      <a:alpha val="100000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5" name="Freeform 8"/>
                  <p:cNvSpPr/>
                  <p:nvPr/>
                </p:nvSpPr>
                <p:spPr>
                  <a:xfrm>
                    <a:off x="3798" y="3061"/>
                    <a:ext cx="288" cy="335"/>
                  </a:xfrm>
                  <a:custGeom>
                    <a:avLst/>
                    <a:gdLst/>
                    <a:ahLst/>
                    <a:cxnLst>
                      <a:cxn ang="0">
                        <a:pos x="288" y="0"/>
                      </a:cxn>
                      <a:cxn ang="0">
                        <a:pos x="284" y="52"/>
                      </a:cxn>
                      <a:cxn ang="0">
                        <a:pos x="272" y="98"/>
                      </a:cxn>
                      <a:cxn ang="0">
                        <a:pos x="254" y="140"/>
                      </a:cxn>
                      <a:cxn ang="0">
                        <a:pos x="230" y="210"/>
                      </a:cxn>
                      <a:cxn ang="0">
                        <a:pos x="204" y="242"/>
                      </a:cxn>
                      <a:cxn ang="0">
                        <a:pos x="174" y="272"/>
                      </a:cxn>
                      <a:cxn ang="0">
                        <a:pos x="144" y="296"/>
                      </a:cxn>
                      <a:cxn ang="0">
                        <a:pos x="112" y="316"/>
                      </a:cxn>
                      <a:cxn ang="0">
                        <a:pos x="84" y="332"/>
                      </a:cxn>
                      <a:cxn ang="0">
                        <a:pos x="56" y="346"/>
                      </a:cxn>
                      <a:cxn ang="0">
                        <a:pos x="34" y="356"/>
                      </a:cxn>
                      <a:cxn ang="0">
                        <a:pos x="16" y="362"/>
                      </a:cxn>
                      <a:cxn ang="0">
                        <a:pos x="4" y="366"/>
                      </a:cxn>
                      <a:cxn ang="0">
                        <a:pos x="0" y="368"/>
                      </a:cxn>
                      <a:cxn ang="0">
                        <a:pos x="4" y="366"/>
                      </a:cxn>
                      <a:cxn ang="0">
                        <a:pos x="16" y="360"/>
                      </a:cxn>
                      <a:cxn ang="0">
                        <a:pos x="34" y="352"/>
                      </a:cxn>
                      <a:cxn ang="0">
                        <a:pos x="56" y="338"/>
                      </a:cxn>
                      <a:cxn ang="0">
                        <a:pos x="84" y="322"/>
                      </a:cxn>
                      <a:cxn ang="0">
                        <a:pos x="112" y="300"/>
                      </a:cxn>
                      <a:cxn ang="0">
                        <a:pos x="142" y="276"/>
                      </a:cxn>
                      <a:cxn ang="0">
                        <a:pos x="170" y="246"/>
                      </a:cxn>
                      <a:cxn ang="0">
                        <a:pos x="196" y="214"/>
                      </a:cxn>
                      <a:cxn ang="0">
                        <a:pos x="220" y="142"/>
                      </a:cxn>
                      <a:cxn ang="0">
                        <a:pos x="238" y="100"/>
                      </a:cxn>
                      <a:cxn ang="0">
                        <a:pos x="250" y="54"/>
                      </a:cxn>
                      <a:cxn ang="0">
                        <a:pos x="254" y="2"/>
                      </a:cxn>
                      <a:cxn ang="0">
                        <a:pos x="288" y="0"/>
                      </a:cxn>
                    </a:cxnLst>
                    <a:rect l="0" t="0" r="0" b="0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9019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451" name="Group 9"/>
                <p:cNvGrpSpPr/>
                <p:nvPr/>
              </p:nvGrpSpPr>
              <p:grpSpPr>
                <a:xfrm flipV="1">
                  <a:off x="2285" y="2733"/>
                  <a:ext cx="1407" cy="312"/>
                  <a:chOff x="2284" y="3024"/>
                  <a:chExt cx="1833" cy="407"/>
                </a:xfrm>
              </p:grpSpPr>
              <p:sp>
                <p:nvSpPr>
                  <p:cNvPr id="17452" name="Freeform 10"/>
                  <p:cNvSpPr/>
                  <p:nvPr/>
                </p:nvSpPr>
                <p:spPr>
                  <a:xfrm>
                    <a:off x="2281" y="3024"/>
                    <a:ext cx="1832" cy="407"/>
                  </a:xfrm>
                  <a:custGeom>
                    <a:avLst/>
                    <a:gdLst/>
                    <a:ahLst/>
                    <a:cxnLst>
                      <a:cxn ang="0">
                        <a:pos x="1832" y="32"/>
                      </a:cxn>
                      <a:cxn ang="0">
                        <a:pos x="1830" y="66"/>
                      </a:cxn>
                      <a:cxn ang="0">
                        <a:pos x="1814" y="128"/>
                      </a:cxn>
                      <a:cxn ang="0">
                        <a:pos x="1788" y="188"/>
                      </a:cxn>
                      <a:cxn ang="0">
                        <a:pos x="1754" y="206"/>
                      </a:cxn>
                      <a:cxn ang="0">
                        <a:pos x="1712" y="254"/>
                      </a:cxn>
                      <a:cxn ang="0">
                        <a:pos x="1664" y="296"/>
                      </a:cxn>
                      <a:cxn ang="0">
                        <a:pos x="1610" y="328"/>
                      </a:cxn>
                      <a:cxn ang="0">
                        <a:pos x="1550" y="354"/>
                      </a:cxn>
                      <a:cxn ang="0">
                        <a:pos x="1486" y="368"/>
                      </a:cxn>
                      <a:cxn ang="0">
                        <a:pos x="1418" y="374"/>
                      </a:cxn>
                      <a:cxn ang="0">
                        <a:pos x="0" y="374"/>
                      </a:cxn>
                      <a:cxn ang="0">
                        <a:pos x="0" y="0"/>
                      </a:cxn>
                      <a:cxn ang="0">
                        <a:pos x="1832" y="0"/>
                      </a:cxn>
                      <a:cxn ang="0">
                        <a:pos x="1832" y="32"/>
                      </a:cxn>
                      <a:cxn ang="0">
                        <a:pos x="1832" y="32"/>
                      </a:cxn>
                    </a:cxnLst>
                    <a:rect l="0" t="0" r="0" b="0"/>
                    <a:pathLst>
                      <a:path w="1832" h="408">
                        <a:moveTo>
                          <a:pt x="1832" y="32"/>
                        </a:moveTo>
                        <a:lnTo>
                          <a:pt x="1830" y="66"/>
                        </a:lnTo>
                        <a:lnTo>
                          <a:pt x="1814" y="128"/>
                        </a:lnTo>
                        <a:lnTo>
                          <a:pt x="1788" y="188"/>
                        </a:lnTo>
                        <a:lnTo>
                          <a:pt x="1754" y="240"/>
                        </a:lnTo>
                        <a:lnTo>
                          <a:pt x="1712" y="288"/>
                        </a:lnTo>
                        <a:lnTo>
                          <a:pt x="1664" y="330"/>
                        </a:lnTo>
                        <a:lnTo>
                          <a:pt x="1610" y="362"/>
                        </a:lnTo>
                        <a:lnTo>
                          <a:pt x="1550" y="388"/>
                        </a:lnTo>
                        <a:lnTo>
                          <a:pt x="1486" y="402"/>
                        </a:lnTo>
                        <a:lnTo>
                          <a:pt x="1418" y="408"/>
                        </a:lnTo>
                        <a:lnTo>
                          <a:pt x="0" y="408"/>
                        </a:lnTo>
                        <a:lnTo>
                          <a:pt x="0" y="0"/>
                        </a:lnTo>
                        <a:lnTo>
                          <a:pt x="1832" y="0"/>
                        </a:lnTo>
                        <a:lnTo>
                          <a:pt x="1832" y="32"/>
                        </a:lnTo>
                        <a:close/>
                      </a:path>
                    </a:pathLst>
                  </a:custGeom>
                  <a:solidFill>
                    <a:srgbClr val="98B5B6">
                      <a:alpha val="100000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53" name="Freeform 11"/>
                  <p:cNvSpPr/>
                  <p:nvPr/>
                </p:nvSpPr>
                <p:spPr>
                  <a:xfrm>
                    <a:off x="3797" y="3055"/>
                    <a:ext cx="289" cy="333"/>
                  </a:xfrm>
                  <a:custGeom>
                    <a:avLst/>
                    <a:gdLst/>
                    <a:ahLst/>
                    <a:cxnLst>
                      <a:cxn ang="0">
                        <a:pos x="322" y="0"/>
                      </a:cxn>
                      <a:cxn ang="0">
                        <a:pos x="318" y="52"/>
                      </a:cxn>
                      <a:cxn ang="0">
                        <a:pos x="306" y="98"/>
                      </a:cxn>
                      <a:cxn ang="0">
                        <a:pos x="288" y="140"/>
                      </a:cxn>
                      <a:cxn ang="0">
                        <a:pos x="264" y="167"/>
                      </a:cxn>
                      <a:cxn ang="0">
                        <a:pos x="238" y="174"/>
                      </a:cxn>
                      <a:cxn ang="0">
                        <a:pos x="208" y="204"/>
                      </a:cxn>
                      <a:cxn ang="0">
                        <a:pos x="178" y="228"/>
                      </a:cxn>
                      <a:cxn ang="0">
                        <a:pos x="112" y="248"/>
                      </a:cxn>
                      <a:cxn ang="0">
                        <a:pos x="84" y="264"/>
                      </a:cxn>
                      <a:cxn ang="0">
                        <a:pos x="56" y="278"/>
                      </a:cxn>
                      <a:cxn ang="0">
                        <a:pos x="34" y="288"/>
                      </a:cxn>
                      <a:cxn ang="0">
                        <a:pos x="16" y="294"/>
                      </a:cxn>
                      <a:cxn ang="0">
                        <a:pos x="4" y="298"/>
                      </a:cxn>
                      <a:cxn ang="0">
                        <a:pos x="0" y="300"/>
                      </a:cxn>
                      <a:cxn ang="0">
                        <a:pos x="4" y="298"/>
                      </a:cxn>
                      <a:cxn ang="0">
                        <a:pos x="16" y="292"/>
                      </a:cxn>
                      <a:cxn ang="0">
                        <a:pos x="34" y="284"/>
                      </a:cxn>
                      <a:cxn ang="0">
                        <a:pos x="56" y="270"/>
                      </a:cxn>
                      <a:cxn ang="0">
                        <a:pos x="84" y="254"/>
                      </a:cxn>
                      <a:cxn ang="0">
                        <a:pos x="112" y="232"/>
                      </a:cxn>
                      <a:cxn ang="0">
                        <a:pos x="142" y="208"/>
                      </a:cxn>
                      <a:cxn ang="0">
                        <a:pos x="204" y="178"/>
                      </a:cxn>
                      <a:cxn ang="0">
                        <a:pos x="230" y="167"/>
                      </a:cxn>
                      <a:cxn ang="0">
                        <a:pos x="254" y="142"/>
                      </a:cxn>
                      <a:cxn ang="0">
                        <a:pos x="272" y="100"/>
                      </a:cxn>
                      <a:cxn ang="0">
                        <a:pos x="284" y="54"/>
                      </a:cxn>
                      <a:cxn ang="0">
                        <a:pos x="288" y="2"/>
                      </a:cxn>
                      <a:cxn ang="0">
                        <a:pos x="322" y="0"/>
                      </a:cxn>
                    </a:cxnLst>
                    <a:rect l="0" t="0" r="0" b="0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9019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7439" name="Group 12"/>
              <p:cNvGrpSpPr/>
              <p:nvPr/>
            </p:nvGrpSpPr>
            <p:grpSpPr>
              <a:xfrm>
                <a:off x="2848" y="1444"/>
                <a:ext cx="801" cy="808"/>
                <a:chOff x="2789" y="1625"/>
                <a:chExt cx="907" cy="907"/>
              </a:xfrm>
            </p:grpSpPr>
            <p:sp>
              <p:nvSpPr>
                <p:cNvPr id="36" name="Oval 13"/>
                <p:cNvSpPr>
                  <a:spLocks noChangeArrowheads="1"/>
                </p:cNvSpPr>
                <p:nvPr/>
              </p:nvSpPr>
              <p:spPr bwMode="gray">
                <a:xfrm>
                  <a:off x="2789" y="1625"/>
                  <a:ext cx="907" cy="90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83A6A7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" name="Oval 14"/>
                <p:cNvSpPr>
                  <a:spLocks noChangeArrowheads="1"/>
                </p:cNvSpPr>
                <p:nvPr/>
              </p:nvSpPr>
              <p:spPr bwMode="gray">
                <a:xfrm>
                  <a:off x="2789" y="1625"/>
                  <a:ext cx="907" cy="90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83A6A7">
                        <a:alpha val="32001"/>
                      </a:srgbClr>
                    </a:gs>
                    <a:gs pos="100000">
                      <a:srgbClr val="000000">
                        <a:alpha val="89998"/>
                      </a:srgbClr>
                    </a:gs>
                  </a:gsLst>
                  <a:lin ang="2700000" scaled="1"/>
                </a:gradFill>
                <a:ln>
                  <a:noFill/>
                </a:ln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" name="Oval 15"/>
                <p:cNvSpPr>
                  <a:spLocks noChangeArrowheads="1"/>
                </p:cNvSpPr>
                <p:nvPr/>
              </p:nvSpPr>
              <p:spPr bwMode="gray">
                <a:xfrm>
                  <a:off x="2849" y="1684"/>
                  <a:ext cx="787" cy="78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75A5A"/>
                    </a:gs>
                    <a:gs pos="50000">
                      <a:srgbClr val="83A6A7"/>
                    </a:gs>
                    <a:gs pos="100000">
                      <a:srgbClr val="475A5A"/>
                    </a:gs>
                  </a:gsLst>
                  <a:lin ang="18900000" scaled="1"/>
                </a:gradFill>
                <a:ln>
                  <a:noFill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" name="Oval 16"/>
                <p:cNvSpPr>
                  <a:spLocks noChangeArrowheads="1"/>
                </p:cNvSpPr>
                <p:nvPr/>
              </p:nvSpPr>
              <p:spPr bwMode="gray">
                <a:xfrm>
                  <a:off x="2849" y="1686"/>
                  <a:ext cx="787" cy="78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53696A"/>
                    </a:gs>
                    <a:gs pos="100000">
                      <a:srgbClr val="83A6A7">
                        <a:alpha val="0"/>
                      </a:srgbClr>
                    </a:gs>
                  </a:gsLst>
                  <a:lin ang="2700000" scaled="1"/>
                </a:gradFill>
                <a:ln>
                  <a:noFill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0" name="Oval 17"/>
                <p:cNvSpPr>
                  <a:spLocks noChangeArrowheads="1"/>
                </p:cNvSpPr>
                <p:nvPr/>
              </p:nvSpPr>
              <p:spPr bwMode="gray">
                <a:xfrm>
                  <a:off x="2888" y="1724"/>
                  <a:ext cx="710" cy="70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="ctr">
                  <a:spAutoFit/>
                </a:bodyPr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17445" name="Group 18"/>
                <p:cNvGrpSpPr/>
                <p:nvPr/>
              </p:nvGrpSpPr>
              <p:grpSpPr>
                <a:xfrm>
                  <a:off x="2901" y="1735"/>
                  <a:ext cx="688" cy="688"/>
                  <a:chOff x="4166" y="1706"/>
                  <a:chExt cx="1253" cy="1252"/>
                </a:xfrm>
              </p:grpSpPr>
              <p:sp>
                <p:nvSpPr>
                  <p:cNvPr id="42" name="Oval 19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4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636869"/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3" name="Oval 20"/>
                  <p:cNvSpPr>
                    <a:spLocks noChangeArrowheads="1"/>
                  </p:cNvSpPr>
                  <p:nvPr/>
                </p:nvSpPr>
                <p:spPr bwMode="gray">
                  <a:xfrm>
                    <a:off x="4183" y="1712"/>
                    <a:ext cx="1237" cy="122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F1F5F5"/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" name="Oval 21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4"/>
                    <a:ext cx="1163" cy="114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AAB2B3"/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5" name="Oval 22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5" cy="92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D6E1E2">
                          <a:alpha val="37999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eaVert" wrap="none" anchor="ctr"/>
                  <a:lstStyle>
                    <a:lvl1pPr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rgbClr val="4D4D4D"/>
                        </a:solidFill>
                        <a:latin typeface="Segoe"/>
                        <a:ea typeface="MS PGothic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"/>
                      <a:ea typeface="MS PGothic" panose="020B0600070205080204" pitchFamily="34" charset="-128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7420" name="Group 96"/>
            <p:cNvGrpSpPr/>
            <p:nvPr/>
          </p:nvGrpSpPr>
          <p:grpSpPr>
            <a:xfrm>
              <a:off x="3969" y="1355"/>
              <a:ext cx="1199" cy="2093"/>
              <a:chOff x="3969" y="1355"/>
              <a:chExt cx="1199" cy="2093"/>
            </a:xfrm>
          </p:grpSpPr>
          <p:grpSp>
            <p:nvGrpSpPr>
              <p:cNvPr id="17421" name="Group 23"/>
              <p:cNvGrpSpPr/>
              <p:nvPr/>
            </p:nvGrpSpPr>
            <p:grpSpPr>
              <a:xfrm rot="3877067">
                <a:off x="4197" y="2477"/>
                <a:ext cx="1405" cy="536"/>
                <a:chOff x="2285" y="2733"/>
                <a:chExt cx="1833" cy="705"/>
              </a:xfrm>
            </p:grpSpPr>
            <p:grpSp>
              <p:nvGrpSpPr>
                <p:cNvPr id="17432" name="Group 24"/>
                <p:cNvGrpSpPr/>
                <p:nvPr/>
              </p:nvGrpSpPr>
              <p:grpSpPr>
                <a:xfrm>
                  <a:off x="2286" y="3030"/>
                  <a:ext cx="1832" cy="408"/>
                  <a:chOff x="2286" y="3030"/>
                  <a:chExt cx="1832" cy="408"/>
                </a:xfrm>
              </p:grpSpPr>
              <p:sp>
                <p:nvSpPr>
                  <p:cNvPr id="17436" name="Freeform 25"/>
                  <p:cNvSpPr/>
                  <p:nvPr/>
                </p:nvSpPr>
                <p:spPr>
                  <a:xfrm>
                    <a:off x="2285" y="3030"/>
                    <a:ext cx="1832" cy="408"/>
                  </a:xfrm>
                  <a:custGeom>
                    <a:avLst/>
                    <a:gdLst/>
                    <a:ahLst/>
                    <a:cxnLst>
                      <a:cxn ang="0">
                        <a:pos x="1832" y="32"/>
                      </a:cxn>
                      <a:cxn ang="0">
                        <a:pos x="1830" y="66"/>
                      </a:cxn>
                      <a:cxn ang="0">
                        <a:pos x="1814" y="128"/>
                      </a:cxn>
                      <a:cxn ang="0">
                        <a:pos x="1788" y="188"/>
                      </a:cxn>
                      <a:cxn ang="0">
                        <a:pos x="1754" y="240"/>
                      </a:cxn>
                      <a:cxn ang="0">
                        <a:pos x="1712" y="288"/>
                      </a:cxn>
                      <a:cxn ang="0">
                        <a:pos x="1664" y="330"/>
                      </a:cxn>
                      <a:cxn ang="0">
                        <a:pos x="1610" y="362"/>
                      </a:cxn>
                      <a:cxn ang="0">
                        <a:pos x="1550" y="388"/>
                      </a:cxn>
                      <a:cxn ang="0">
                        <a:pos x="1486" y="402"/>
                      </a:cxn>
                      <a:cxn ang="0">
                        <a:pos x="1418" y="408"/>
                      </a:cxn>
                      <a:cxn ang="0">
                        <a:pos x="0" y="408"/>
                      </a:cxn>
                      <a:cxn ang="0">
                        <a:pos x="0" y="0"/>
                      </a:cxn>
                      <a:cxn ang="0">
                        <a:pos x="1832" y="0"/>
                      </a:cxn>
                      <a:cxn ang="0">
                        <a:pos x="1832" y="32"/>
                      </a:cxn>
                      <a:cxn ang="0">
                        <a:pos x="1832" y="32"/>
                      </a:cxn>
                    </a:cxnLst>
                    <a:rect l="0" t="0" r="0" b="0"/>
                    <a:pathLst>
                      <a:path w="1832" h="408">
                        <a:moveTo>
                          <a:pt x="1832" y="32"/>
                        </a:moveTo>
                        <a:lnTo>
                          <a:pt x="1830" y="66"/>
                        </a:lnTo>
                        <a:lnTo>
                          <a:pt x="1814" y="128"/>
                        </a:lnTo>
                        <a:lnTo>
                          <a:pt x="1788" y="188"/>
                        </a:lnTo>
                        <a:lnTo>
                          <a:pt x="1754" y="240"/>
                        </a:lnTo>
                        <a:lnTo>
                          <a:pt x="1712" y="288"/>
                        </a:lnTo>
                        <a:lnTo>
                          <a:pt x="1664" y="330"/>
                        </a:lnTo>
                        <a:lnTo>
                          <a:pt x="1610" y="362"/>
                        </a:lnTo>
                        <a:lnTo>
                          <a:pt x="1550" y="388"/>
                        </a:lnTo>
                        <a:lnTo>
                          <a:pt x="1486" y="402"/>
                        </a:lnTo>
                        <a:lnTo>
                          <a:pt x="1418" y="408"/>
                        </a:lnTo>
                        <a:lnTo>
                          <a:pt x="0" y="408"/>
                        </a:lnTo>
                        <a:lnTo>
                          <a:pt x="0" y="0"/>
                        </a:lnTo>
                        <a:lnTo>
                          <a:pt x="1832" y="0"/>
                        </a:lnTo>
                        <a:lnTo>
                          <a:pt x="1832" y="32"/>
                        </a:lnTo>
                        <a:close/>
                      </a:path>
                    </a:pathLst>
                  </a:custGeom>
                  <a:solidFill>
                    <a:srgbClr val="0066FF">
                      <a:alpha val="100000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37" name="Freeform 26"/>
                  <p:cNvSpPr/>
                  <p:nvPr/>
                </p:nvSpPr>
                <p:spPr>
                  <a:xfrm>
                    <a:off x="3798" y="3061"/>
                    <a:ext cx="288" cy="335"/>
                  </a:xfrm>
                  <a:custGeom>
                    <a:avLst/>
                    <a:gdLst/>
                    <a:ahLst/>
                    <a:cxnLst>
                      <a:cxn ang="0">
                        <a:pos x="288" y="0"/>
                      </a:cxn>
                      <a:cxn ang="0">
                        <a:pos x="284" y="52"/>
                      </a:cxn>
                      <a:cxn ang="0">
                        <a:pos x="272" y="98"/>
                      </a:cxn>
                      <a:cxn ang="0">
                        <a:pos x="254" y="140"/>
                      </a:cxn>
                      <a:cxn ang="0">
                        <a:pos x="230" y="210"/>
                      </a:cxn>
                      <a:cxn ang="0">
                        <a:pos x="204" y="242"/>
                      </a:cxn>
                      <a:cxn ang="0">
                        <a:pos x="174" y="272"/>
                      </a:cxn>
                      <a:cxn ang="0">
                        <a:pos x="144" y="296"/>
                      </a:cxn>
                      <a:cxn ang="0">
                        <a:pos x="112" y="316"/>
                      </a:cxn>
                      <a:cxn ang="0">
                        <a:pos x="84" y="332"/>
                      </a:cxn>
                      <a:cxn ang="0">
                        <a:pos x="56" y="346"/>
                      </a:cxn>
                      <a:cxn ang="0">
                        <a:pos x="34" y="356"/>
                      </a:cxn>
                      <a:cxn ang="0">
                        <a:pos x="16" y="362"/>
                      </a:cxn>
                      <a:cxn ang="0">
                        <a:pos x="4" y="366"/>
                      </a:cxn>
                      <a:cxn ang="0">
                        <a:pos x="0" y="368"/>
                      </a:cxn>
                      <a:cxn ang="0">
                        <a:pos x="4" y="366"/>
                      </a:cxn>
                      <a:cxn ang="0">
                        <a:pos x="16" y="360"/>
                      </a:cxn>
                      <a:cxn ang="0">
                        <a:pos x="34" y="352"/>
                      </a:cxn>
                      <a:cxn ang="0">
                        <a:pos x="56" y="338"/>
                      </a:cxn>
                      <a:cxn ang="0">
                        <a:pos x="84" y="322"/>
                      </a:cxn>
                      <a:cxn ang="0">
                        <a:pos x="112" y="300"/>
                      </a:cxn>
                      <a:cxn ang="0">
                        <a:pos x="142" y="276"/>
                      </a:cxn>
                      <a:cxn ang="0">
                        <a:pos x="170" y="246"/>
                      </a:cxn>
                      <a:cxn ang="0">
                        <a:pos x="196" y="214"/>
                      </a:cxn>
                      <a:cxn ang="0">
                        <a:pos x="220" y="142"/>
                      </a:cxn>
                      <a:cxn ang="0">
                        <a:pos x="238" y="100"/>
                      </a:cxn>
                      <a:cxn ang="0">
                        <a:pos x="250" y="54"/>
                      </a:cxn>
                      <a:cxn ang="0">
                        <a:pos x="254" y="2"/>
                      </a:cxn>
                      <a:cxn ang="0">
                        <a:pos x="288" y="0"/>
                      </a:cxn>
                    </a:cxnLst>
                    <a:rect l="0" t="0" r="0" b="0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9019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433" name="Group 27"/>
                <p:cNvGrpSpPr/>
                <p:nvPr/>
              </p:nvGrpSpPr>
              <p:grpSpPr>
                <a:xfrm flipV="1">
                  <a:off x="2285" y="2733"/>
                  <a:ext cx="1407" cy="312"/>
                  <a:chOff x="2284" y="3024"/>
                  <a:chExt cx="1833" cy="407"/>
                </a:xfrm>
              </p:grpSpPr>
              <p:sp>
                <p:nvSpPr>
                  <p:cNvPr id="17434" name="Freeform 28"/>
                  <p:cNvSpPr/>
                  <p:nvPr/>
                </p:nvSpPr>
                <p:spPr>
                  <a:xfrm>
                    <a:off x="2281" y="3024"/>
                    <a:ext cx="1832" cy="407"/>
                  </a:xfrm>
                  <a:custGeom>
                    <a:avLst/>
                    <a:gdLst/>
                    <a:ahLst/>
                    <a:cxnLst>
                      <a:cxn ang="0">
                        <a:pos x="1832" y="32"/>
                      </a:cxn>
                      <a:cxn ang="0">
                        <a:pos x="1830" y="66"/>
                      </a:cxn>
                      <a:cxn ang="0">
                        <a:pos x="1814" y="128"/>
                      </a:cxn>
                      <a:cxn ang="0">
                        <a:pos x="1788" y="188"/>
                      </a:cxn>
                      <a:cxn ang="0">
                        <a:pos x="1754" y="206"/>
                      </a:cxn>
                      <a:cxn ang="0">
                        <a:pos x="1712" y="254"/>
                      </a:cxn>
                      <a:cxn ang="0">
                        <a:pos x="1664" y="296"/>
                      </a:cxn>
                      <a:cxn ang="0">
                        <a:pos x="1610" y="328"/>
                      </a:cxn>
                      <a:cxn ang="0">
                        <a:pos x="1550" y="354"/>
                      </a:cxn>
                      <a:cxn ang="0">
                        <a:pos x="1486" y="368"/>
                      </a:cxn>
                      <a:cxn ang="0">
                        <a:pos x="1418" y="374"/>
                      </a:cxn>
                      <a:cxn ang="0">
                        <a:pos x="0" y="374"/>
                      </a:cxn>
                      <a:cxn ang="0">
                        <a:pos x="0" y="0"/>
                      </a:cxn>
                      <a:cxn ang="0">
                        <a:pos x="1832" y="0"/>
                      </a:cxn>
                      <a:cxn ang="0">
                        <a:pos x="1832" y="32"/>
                      </a:cxn>
                      <a:cxn ang="0">
                        <a:pos x="1832" y="32"/>
                      </a:cxn>
                    </a:cxnLst>
                    <a:rect l="0" t="0" r="0" b="0"/>
                    <a:pathLst>
                      <a:path w="1832" h="408">
                        <a:moveTo>
                          <a:pt x="1832" y="32"/>
                        </a:moveTo>
                        <a:lnTo>
                          <a:pt x="1830" y="66"/>
                        </a:lnTo>
                        <a:lnTo>
                          <a:pt x="1814" y="128"/>
                        </a:lnTo>
                        <a:lnTo>
                          <a:pt x="1788" y="188"/>
                        </a:lnTo>
                        <a:lnTo>
                          <a:pt x="1754" y="240"/>
                        </a:lnTo>
                        <a:lnTo>
                          <a:pt x="1712" y="288"/>
                        </a:lnTo>
                        <a:lnTo>
                          <a:pt x="1664" y="330"/>
                        </a:lnTo>
                        <a:lnTo>
                          <a:pt x="1610" y="362"/>
                        </a:lnTo>
                        <a:lnTo>
                          <a:pt x="1550" y="388"/>
                        </a:lnTo>
                        <a:lnTo>
                          <a:pt x="1486" y="402"/>
                        </a:lnTo>
                        <a:lnTo>
                          <a:pt x="1418" y="408"/>
                        </a:lnTo>
                        <a:lnTo>
                          <a:pt x="0" y="408"/>
                        </a:lnTo>
                        <a:lnTo>
                          <a:pt x="0" y="0"/>
                        </a:lnTo>
                        <a:lnTo>
                          <a:pt x="1832" y="0"/>
                        </a:lnTo>
                        <a:lnTo>
                          <a:pt x="1832" y="32"/>
                        </a:lnTo>
                        <a:close/>
                      </a:path>
                    </a:pathLst>
                  </a:custGeom>
                  <a:solidFill>
                    <a:srgbClr val="6699FF">
                      <a:alpha val="100000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35" name="Freeform 29"/>
                  <p:cNvSpPr/>
                  <p:nvPr/>
                </p:nvSpPr>
                <p:spPr>
                  <a:xfrm>
                    <a:off x="3797" y="3055"/>
                    <a:ext cx="289" cy="333"/>
                  </a:xfrm>
                  <a:custGeom>
                    <a:avLst/>
                    <a:gdLst/>
                    <a:ahLst/>
                    <a:cxnLst>
                      <a:cxn ang="0">
                        <a:pos x="322" y="0"/>
                      </a:cxn>
                      <a:cxn ang="0">
                        <a:pos x="318" y="52"/>
                      </a:cxn>
                      <a:cxn ang="0">
                        <a:pos x="306" y="98"/>
                      </a:cxn>
                      <a:cxn ang="0">
                        <a:pos x="288" y="140"/>
                      </a:cxn>
                      <a:cxn ang="0">
                        <a:pos x="264" y="167"/>
                      </a:cxn>
                      <a:cxn ang="0">
                        <a:pos x="238" y="174"/>
                      </a:cxn>
                      <a:cxn ang="0">
                        <a:pos x="208" y="204"/>
                      </a:cxn>
                      <a:cxn ang="0">
                        <a:pos x="178" y="228"/>
                      </a:cxn>
                      <a:cxn ang="0">
                        <a:pos x="112" y="248"/>
                      </a:cxn>
                      <a:cxn ang="0">
                        <a:pos x="84" y="264"/>
                      </a:cxn>
                      <a:cxn ang="0">
                        <a:pos x="56" y="278"/>
                      </a:cxn>
                      <a:cxn ang="0">
                        <a:pos x="34" y="288"/>
                      </a:cxn>
                      <a:cxn ang="0">
                        <a:pos x="16" y="294"/>
                      </a:cxn>
                      <a:cxn ang="0">
                        <a:pos x="4" y="298"/>
                      </a:cxn>
                      <a:cxn ang="0">
                        <a:pos x="0" y="300"/>
                      </a:cxn>
                      <a:cxn ang="0">
                        <a:pos x="4" y="298"/>
                      </a:cxn>
                      <a:cxn ang="0">
                        <a:pos x="16" y="292"/>
                      </a:cxn>
                      <a:cxn ang="0">
                        <a:pos x="34" y="284"/>
                      </a:cxn>
                      <a:cxn ang="0">
                        <a:pos x="56" y="270"/>
                      </a:cxn>
                      <a:cxn ang="0">
                        <a:pos x="84" y="254"/>
                      </a:cxn>
                      <a:cxn ang="0">
                        <a:pos x="112" y="232"/>
                      </a:cxn>
                      <a:cxn ang="0">
                        <a:pos x="142" y="208"/>
                      </a:cxn>
                      <a:cxn ang="0">
                        <a:pos x="204" y="178"/>
                      </a:cxn>
                      <a:cxn ang="0">
                        <a:pos x="230" y="167"/>
                      </a:cxn>
                      <a:cxn ang="0">
                        <a:pos x="254" y="142"/>
                      </a:cxn>
                      <a:cxn ang="0">
                        <a:pos x="272" y="100"/>
                      </a:cxn>
                      <a:cxn ang="0">
                        <a:pos x="284" y="54"/>
                      </a:cxn>
                      <a:cxn ang="0">
                        <a:pos x="288" y="2"/>
                      </a:cxn>
                      <a:cxn ang="0">
                        <a:pos x="322" y="0"/>
                      </a:cxn>
                    </a:cxnLst>
                    <a:rect l="0" t="0" r="0" b="0"/>
                    <a:pathLst>
                      <a:path w="288" h="334">
                        <a:moveTo>
                          <a:pt x="288" y="0"/>
                        </a:moveTo>
                        <a:lnTo>
                          <a:pt x="284" y="52"/>
                        </a:lnTo>
                        <a:lnTo>
                          <a:pt x="272" y="98"/>
                        </a:lnTo>
                        <a:lnTo>
                          <a:pt x="254" y="140"/>
                        </a:lnTo>
                        <a:lnTo>
                          <a:pt x="230" y="176"/>
                        </a:lnTo>
                        <a:lnTo>
                          <a:pt x="204" y="208"/>
                        </a:lnTo>
                        <a:lnTo>
                          <a:pt x="174" y="238"/>
                        </a:lnTo>
                        <a:lnTo>
                          <a:pt x="144" y="262"/>
                        </a:lnTo>
                        <a:lnTo>
                          <a:pt x="112" y="282"/>
                        </a:lnTo>
                        <a:lnTo>
                          <a:pt x="84" y="298"/>
                        </a:lnTo>
                        <a:lnTo>
                          <a:pt x="56" y="312"/>
                        </a:lnTo>
                        <a:lnTo>
                          <a:pt x="34" y="322"/>
                        </a:lnTo>
                        <a:lnTo>
                          <a:pt x="16" y="328"/>
                        </a:lnTo>
                        <a:lnTo>
                          <a:pt x="4" y="332"/>
                        </a:lnTo>
                        <a:lnTo>
                          <a:pt x="0" y="334"/>
                        </a:lnTo>
                        <a:lnTo>
                          <a:pt x="4" y="332"/>
                        </a:lnTo>
                        <a:lnTo>
                          <a:pt x="16" y="326"/>
                        </a:lnTo>
                        <a:lnTo>
                          <a:pt x="34" y="318"/>
                        </a:lnTo>
                        <a:lnTo>
                          <a:pt x="56" y="304"/>
                        </a:lnTo>
                        <a:lnTo>
                          <a:pt x="84" y="288"/>
                        </a:lnTo>
                        <a:lnTo>
                          <a:pt x="112" y="266"/>
                        </a:lnTo>
                        <a:lnTo>
                          <a:pt x="142" y="242"/>
                        </a:lnTo>
                        <a:lnTo>
                          <a:pt x="170" y="212"/>
                        </a:lnTo>
                        <a:lnTo>
                          <a:pt x="196" y="180"/>
                        </a:lnTo>
                        <a:lnTo>
                          <a:pt x="220" y="142"/>
                        </a:lnTo>
                        <a:lnTo>
                          <a:pt x="238" y="100"/>
                        </a:lnTo>
                        <a:lnTo>
                          <a:pt x="250" y="54"/>
                        </a:lnTo>
                        <a:lnTo>
                          <a:pt x="254" y="2"/>
                        </a:lnTo>
                        <a:lnTo>
                          <a:pt x="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9019"/>
                    </a:srgbClr>
                  </a:solidFill>
                  <a:ln w="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8" name="Oval 30"/>
              <p:cNvSpPr>
                <a:spLocks noChangeArrowheads="1"/>
              </p:cNvSpPr>
              <p:nvPr/>
            </p:nvSpPr>
            <p:spPr bwMode="gray">
              <a:xfrm>
                <a:off x="3969" y="1355"/>
                <a:ext cx="962" cy="96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3399FF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9" name="Oval 31"/>
              <p:cNvSpPr>
                <a:spLocks noChangeArrowheads="1"/>
              </p:cNvSpPr>
              <p:nvPr/>
            </p:nvSpPr>
            <p:spPr bwMode="gray">
              <a:xfrm>
                <a:off x="3969" y="1355"/>
                <a:ext cx="962" cy="969"/>
              </a:xfrm>
              <a:prstGeom prst="ellipse">
                <a:avLst/>
              </a:prstGeom>
              <a:gradFill rotWithShape="1">
                <a:gsLst>
                  <a:gs pos="0">
                    <a:srgbClr val="3399FF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>
                <a:noFill/>
              </a:ln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20" name="Oval 32"/>
              <p:cNvSpPr>
                <a:spLocks noChangeArrowheads="1"/>
              </p:cNvSpPr>
              <p:nvPr/>
            </p:nvSpPr>
            <p:spPr bwMode="gray">
              <a:xfrm>
                <a:off x="4033" y="1418"/>
                <a:ext cx="836" cy="842"/>
              </a:xfrm>
              <a:prstGeom prst="ellipse">
                <a:avLst/>
              </a:prstGeom>
              <a:gradFill rotWithShape="1">
                <a:gsLst>
                  <a:gs pos="0">
                    <a:srgbClr val="1C538A"/>
                  </a:gs>
                  <a:gs pos="50000">
                    <a:srgbClr val="3399FF"/>
                  </a:gs>
                  <a:gs pos="100000">
                    <a:srgbClr val="1C538A"/>
                  </a:gs>
                </a:gsLst>
                <a:lin ang="18900000" scaled="1"/>
              </a:gradFill>
              <a:ln>
                <a:noFill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21" name="Oval 33"/>
              <p:cNvSpPr>
                <a:spLocks noChangeArrowheads="1"/>
              </p:cNvSpPr>
              <p:nvPr/>
            </p:nvSpPr>
            <p:spPr bwMode="gray">
              <a:xfrm>
                <a:off x="4034" y="1420"/>
                <a:ext cx="836" cy="842"/>
              </a:xfrm>
              <a:prstGeom prst="ellipse">
                <a:avLst/>
              </a:prstGeom>
              <a:gradFill rotWithShape="1">
                <a:gsLst>
                  <a:gs pos="0">
                    <a:srgbClr val="2061A2"/>
                  </a:gs>
                  <a:gs pos="100000">
                    <a:srgbClr val="3399FF">
                      <a:alpha val="0"/>
                    </a:srgbClr>
                  </a:gs>
                </a:gsLst>
                <a:lin ang="2700000" scaled="1"/>
              </a:gradFill>
              <a:ln>
                <a:noFill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22" name="Oval 34"/>
              <p:cNvSpPr>
                <a:spLocks noChangeArrowheads="1"/>
              </p:cNvSpPr>
              <p:nvPr/>
            </p:nvSpPr>
            <p:spPr bwMode="gray">
              <a:xfrm>
                <a:off x="4075" y="1461"/>
                <a:ext cx="752" cy="75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="ctr">
                <a:spAutoFit/>
              </a:bodyPr>
              <a:lstStyle>
                <a:lvl1pPr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rgbClr val="4D4D4D"/>
                    </a:solidFill>
                    <a:latin typeface="Segoe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"/>
                  <a:ea typeface="MS PGothic" panose="020B0600070205080204" pitchFamily="34" charset="-128"/>
                  <a:cs typeface="+mn-cs"/>
                </a:endParaRPr>
              </a:p>
            </p:txBody>
          </p:sp>
          <p:grpSp>
            <p:nvGrpSpPr>
              <p:cNvPr id="17427" name="Group 35"/>
              <p:cNvGrpSpPr/>
              <p:nvPr/>
            </p:nvGrpSpPr>
            <p:grpSpPr>
              <a:xfrm>
                <a:off x="4086" y="1473"/>
                <a:ext cx="730" cy="734"/>
                <a:chOff x="4166" y="1706"/>
                <a:chExt cx="1252" cy="1252"/>
              </a:xfrm>
            </p:grpSpPr>
            <p:sp>
              <p:nvSpPr>
                <p:cNvPr id="24" name="Oval 36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5" name="Oval 37"/>
                <p:cNvSpPr>
                  <a:spLocks noChangeArrowheads="1"/>
                </p:cNvSpPr>
                <p:nvPr/>
              </p:nvSpPr>
              <p:spPr bwMode="gray">
                <a:xfrm>
                  <a:off x="4181" y="1713"/>
                  <a:ext cx="1223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6" name="Oval 38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1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7" name="Oval 39"/>
                <p:cNvSpPr>
                  <a:spLocks noChangeArrowheads="1"/>
                </p:cNvSpPr>
                <p:nvPr/>
              </p:nvSpPr>
              <p:spPr bwMode="gray">
                <a:xfrm>
                  <a:off x="4264" y="1757"/>
                  <a:ext cx="1032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eaVert" wrap="none" anchor="ctr"/>
                <a:lstStyle>
                  <a:lvl1pPr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rgbClr val="4D4D4D"/>
                      </a:solidFill>
                      <a:latin typeface="Segoe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</p:grp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98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1166703" y="1744117"/>
            <a:ext cx="830260" cy="495300"/>
          </a:xfrm>
        </p:spPr>
        <p:txBody>
          <a:bodyPr anchor="ctr"/>
          <a:lstStyle>
            <a:lvl1pPr algn="ctr">
              <a:buNone/>
              <a:defRPr sz="18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9" name="文本占位符 46"/>
          <p:cNvSpPr>
            <a:spLocks noGrp="1"/>
          </p:cNvSpPr>
          <p:nvPr>
            <p:ph type="body" sz="quarter" idx="16"/>
          </p:nvPr>
        </p:nvSpPr>
        <p:spPr>
          <a:xfrm>
            <a:off x="2927190" y="1744117"/>
            <a:ext cx="830260" cy="495300"/>
          </a:xfrm>
        </p:spPr>
        <p:txBody>
          <a:bodyPr anchor="ctr"/>
          <a:lstStyle>
            <a:lvl1pPr algn="ctr">
              <a:buNone/>
              <a:defRPr sz="18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0" name="文本占位符 46"/>
          <p:cNvSpPr>
            <a:spLocks noGrp="1"/>
          </p:cNvSpPr>
          <p:nvPr>
            <p:ph type="body" sz="quarter" idx="17"/>
          </p:nvPr>
        </p:nvSpPr>
        <p:spPr>
          <a:xfrm>
            <a:off x="4719200" y="1744117"/>
            <a:ext cx="830260" cy="495300"/>
          </a:xfrm>
        </p:spPr>
        <p:txBody>
          <a:bodyPr anchor="ctr"/>
          <a:lstStyle>
            <a:lvl1pPr algn="ctr">
              <a:buNone/>
              <a:defRPr sz="18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1" name="文本占位符 46"/>
          <p:cNvSpPr>
            <a:spLocks noGrp="1"/>
          </p:cNvSpPr>
          <p:nvPr>
            <p:ph type="body" sz="quarter" idx="18"/>
          </p:nvPr>
        </p:nvSpPr>
        <p:spPr>
          <a:xfrm>
            <a:off x="6511214" y="1744117"/>
            <a:ext cx="1087765" cy="495300"/>
          </a:xfrm>
        </p:spPr>
        <p:txBody>
          <a:bodyPr anchor="ctr"/>
          <a:lstStyle>
            <a:lvl1pPr algn="ctr">
              <a:buNone/>
              <a:defRPr sz="24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2" name="文本占位符 46"/>
          <p:cNvSpPr>
            <a:spLocks noGrp="1"/>
          </p:cNvSpPr>
          <p:nvPr>
            <p:ph type="body" sz="quarter" idx="19"/>
          </p:nvPr>
        </p:nvSpPr>
        <p:spPr>
          <a:xfrm>
            <a:off x="1171957" y="2852958"/>
            <a:ext cx="830260" cy="495300"/>
          </a:xfrm>
        </p:spPr>
        <p:txBody>
          <a:bodyPr anchor="ctr"/>
          <a:lstStyle>
            <a:lvl1pPr algn="ctr">
              <a:buNone/>
              <a:defRPr sz="18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3" name="文本占位符 46"/>
          <p:cNvSpPr>
            <a:spLocks noGrp="1"/>
          </p:cNvSpPr>
          <p:nvPr>
            <p:ph type="body" sz="quarter" idx="20"/>
          </p:nvPr>
        </p:nvSpPr>
        <p:spPr>
          <a:xfrm>
            <a:off x="2932444" y="2852958"/>
            <a:ext cx="830260" cy="495300"/>
          </a:xfrm>
        </p:spPr>
        <p:txBody>
          <a:bodyPr anchor="ctr"/>
          <a:lstStyle>
            <a:lvl1pPr algn="ctr">
              <a:buNone/>
              <a:defRPr sz="18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" name="文本占位符 46"/>
          <p:cNvSpPr>
            <a:spLocks noGrp="1"/>
          </p:cNvSpPr>
          <p:nvPr>
            <p:ph type="body" sz="quarter" idx="21"/>
          </p:nvPr>
        </p:nvSpPr>
        <p:spPr>
          <a:xfrm>
            <a:off x="4724454" y="2852958"/>
            <a:ext cx="830260" cy="495300"/>
          </a:xfrm>
        </p:spPr>
        <p:txBody>
          <a:bodyPr anchor="ctr"/>
          <a:lstStyle>
            <a:lvl1pPr algn="ctr">
              <a:buNone/>
              <a:defRPr sz="1800" b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5" name="文本占位符 46"/>
          <p:cNvSpPr>
            <a:spLocks noGrp="1"/>
          </p:cNvSpPr>
          <p:nvPr>
            <p:ph type="body" sz="quarter" idx="22"/>
          </p:nvPr>
        </p:nvSpPr>
        <p:spPr>
          <a:xfrm>
            <a:off x="6516468" y="2852958"/>
            <a:ext cx="1087765" cy="495300"/>
          </a:xfrm>
        </p:spPr>
        <p:txBody>
          <a:bodyPr anchor="ctr"/>
          <a:lstStyle>
            <a:lvl1pPr algn="ctr">
              <a:buNone/>
              <a:defRPr sz="2400" b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032506" y="2758327"/>
            <a:ext cx="3993401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300" normalizeH="0" baseline="0" noProof="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谢谢！</a:t>
            </a:r>
            <a:endParaRPr kumimoji="0" lang="zh-CN" altLang="en-US" sz="9600" b="1" i="0" u="none" strike="noStrike" kern="1200" cap="none" spc="300" normalizeH="0" baseline="0" noProof="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8775" y="192088"/>
            <a:ext cx="5389563" cy="701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333500"/>
            <a:ext cx="8661400" cy="4902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8775" y="192088"/>
            <a:ext cx="5389563" cy="701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28600" y="1333500"/>
            <a:ext cx="8661400" cy="4902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54330" marR="0" lvl="0" indent="-35433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BB030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1313550"/>
            <a:ext cx="8226900" cy="5292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248" y="1929289"/>
            <a:ext cx="8226266" cy="28622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59000" y="5593050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5593050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658200" y="5593050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2113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CB78971-A04E-4ED6-BC0C-24DF57C2E4DA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936625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ED0FD9-3E81-4060-B5B6-A55C266D9E4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58775" y="280988"/>
            <a:ext cx="5389563" cy="5238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05553"/>
            <a:ext cx="7772400" cy="584775"/>
          </a:xfrm>
        </p:spPr>
        <p:txBody>
          <a:bodyPr anchor="t"/>
          <a:lstStyle>
            <a:lvl1pPr algn="ctr">
              <a:defRPr lang="en-US" altLang="en-US" sz="3200" b="1" i="0" dirty="0">
                <a:solidFill>
                  <a:srgbClr val="FBB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005366"/>
            <a:ext cx="7772400" cy="1500187"/>
          </a:xfrm>
        </p:spPr>
        <p:txBody>
          <a:bodyPr anchor="ctr"/>
          <a:lstStyle>
            <a:lvl1pPr marL="0" indent="0" algn="ctr">
              <a:buNone/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20800"/>
            <a:ext cx="4254500" cy="48260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1320800"/>
            <a:ext cx="4254500" cy="482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备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85900"/>
            <a:ext cx="5111750" cy="46402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85900"/>
            <a:ext cx="3008313" cy="46402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59230" y="281247"/>
            <a:ext cx="538842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9225" y="6491288"/>
            <a:ext cx="392113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5674174-7A50-4161-A538-CF314BABECA0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972425" y="6491288"/>
            <a:ext cx="936625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1DA309D-B7FD-4C13-92A4-5E901F20C2D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58775" y="280988"/>
            <a:ext cx="5389563" cy="5238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7097"/>
            <a:ext cx="5486400" cy="3460478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BB03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单击图标添加图片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image" Target="../media/image2.png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2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/>
          </p:cNvSpPr>
          <p:nvPr>
            <p:ph type="title"/>
          </p:nvPr>
        </p:nvSpPr>
        <p:spPr>
          <a:xfrm>
            <a:off x="358775" y="192088"/>
            <a:ext cx="5389563" cy="7016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  <p:sp>
        <p:nvSpPr>
          <p:cNvPr id="1027" name="Rectangle 8"/>
          <p:cNvSpPr>
            <a:spLocks noGrp="1"/>
          </p:cNvSpPr>
          <p:nvPr>
            <p:ph type="body" idx="1"/>
          </p:nvPr>
        </p:nvSpPr>
        <p:spPr>
          <a:xfrm>
            <a:off x="228600" y="1333500"/>
            <a:ext cx="8661400" cy="4902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第一层</a:t>
            </a:r>
            <a:endParaRPr lang="en-US" altLang="zh-CN" dirty="0"/>
          </a:p>
          <a:p>
            <a:pPr lvl="1"/>
            <a:r>
              <a:rPr lang="zh-CN" altLang="en-US" dirty="0"/>
              <a:t>第二层</a:t>
            </a:r>
            <a:r>
              <a:rPr lang="en-US" altLang="zh-CN" dirty="0"/>
              <a:t> </a:t>
            </a:r>
            <a:endParaRPr lang="en-US" altLang="zh-CN" dirty="0"/>
          </a:p>
          <a:p>
            <a:pPr lvl="2"/>
            <a:r>
              <a:rPr lang="zh-CN" altLang="en-US" dirty="0"/>
              <a:t>第三层</a:t>
            </a:r>
            <a:r>
              <a:rPr lang="en-US" altLang="zh-CN" dirty="0"/>
              <a:t> </a:t>
            </a:r>
            <a:endParaRPr lang="en-US" altLang="zh-CN" dirty="0"/>
          </a:p>
          <a:p>
            <a:pPr lvl="3"/>
            <a:r>
              <a:rPr lang="zh-CN" altLang="en-US" dirty="0"/>
              <a:t>第四层</a:t>
            </a:r>
            <a:endParaRPr lang="en-US" altLang="zh-CN" dirty="0"/>
          </a:p>
          <a:p>
            <a:pPr lvl="4"/>
            <a:r>
              <a:rPr lang="zh-CN" altLang="en-US" dirty="0"/>
              <a:t>第五层</a:t>
            </a:r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1028" name="矩形 17"/>
          <p:cNvSpPr>
            <a:spLocks noChangeArrowheads="1"/>
          </p:cNvSpPr>
          <p:nvPr/>
        </p:nvSpPr>
        <p:spPr bwMode="auto">
          <a:xfrm>
            <a:off x="149225" y="6491288"/>
            <a:ext cx="392113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36D82C-989C-4AFC-92AB-97D5BBFC73C9}" type="slidenum">
              <a:rPr kumimoji="0" lang="en-US" altLang="zh-CN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9" name="矩形 19"/>
          <p:cNvSpPr>
            <a:spLocks noChangeArrowheads="1"/>
          </p:cNvSpPr>
          <p:nvPr/>
        </p:nvSpPr>
        <p:spPr bwMode="auto">
          <a:xfrm>
            <a:off x="7972425" y="6491288"/>
            <a:ext cx="1028700" cy="274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D4D4D"/>
                </a:solidFill>
                <a:latin typeface="Segoe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A4FE77-0677-4461-9712-5511D431882B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3268663" y="6464300"/>
            <a:ext cx="2606675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ir.dlut.edu.cn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MS PGothic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336799"/>
          </a:solidFill>
          <a:latin typeface="Segoe Semibold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336799"/>
          </a:solidFill>
          <a:latin typeface="Segoe Semibold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336799"/>
          </a:solidFill>
          <a:latin typeface="Segoe Semibold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336799"/>
          </a:solidFill>
          <a:latin typeface="Segoe Semibold" pitchFamily="34" charset="0"/>
        </a:defRPr>
      </a:lvl9pPr>
    </p:titleStyle>
    <p:bodyStyle>
      <a:lvl1pPr marL="354330" indent="-354330" algn="l" rtl="0" eaLnBrk="0" fontAlgn="base" hangingPunct="0">
        <a:spcBef>
          <a:spcPct val="45000"/>
        </a:spcBef>
        <a:spcAft>
          <a:spcPct val="0"/>
        </a:spcAft>
        <a:buClr>
          <a:srgbClr val="FBB030"/>
        </a:buClr>
        <a:buFont typeface="Wingdings" panose="05000000000000000000" pitchFamily="2" charset="2"/>
        <a:buChar char="l"/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624205" indent="-285750" algn="l" rtl="0" eaLnBrk="0" fontAlgn="base" hangingPunct="0">
        <a:spcBef>
          <a:spcPct val="45000"/>
        </a:spcBef>
        <a:spcAft>
          <a:spcPct val="0"/>
        </a:spcAft>
        <a:buClr>
          <a:srgbClr val="FBB030"/>
        </a:buClr>
        <a:buFont typeface="微软雅黑" panose="020B0503020204020204" pitchFamily="34" charset="-122"/>
        <a:buChar char="◆"/>
        <a:defRPr sz="2800">
          <a:solidFill>
            <a:srgbClr val="1E1C1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45000"/>
        </a:spcBef>
        <a:spcAft>
          <a:spcPct val="0"/>
        </a:spcAft>
        <a:buClr>
          <a:srgbClr val="FBB030"/>
        </a:buClr>
        <a:buChar char="•"/>
        <a:defRPr sz="2400">
          <a:solidFill>
            <a:srgbClr val="1E1C1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45000"/>
        </a:spcBef>
        <a:spcAft>
          <a:spcPct val="0"/>
        </a:spcAft>
        <a:buClr>
          <a:srgbClr val="FBB030"/>
        </a:buClr>
        <a:buChar char="–"/>
        <a:defRPr>
          <a:solidFill>
            <a:srgbClr val="1E1C1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45000"/>
        </a:spcBef>
        <a:spcAft>
          <a:spcPct val="0"/>
        </a:spcAft>
        <a:buClr>
          <a:srgbClr val="FBB030"/>
        </a:buClr>
        <a:buChar char="»"/>
        <a:defRPr sz="1400">
          <a:solidFill>
            <a:srgbClr val="1E1C1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rgbClr val="4D4D4D"/>
          </a:solidFill>
          <a:latin typeface="+mn-lt"/>
        </a:defRPr>
      </a:lvl6pPr>
      <a:lvl7pPr marL="2971800" indent="-228600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rgbClr val="4D4D4D"/>
          </a:solidFill>
          <a:latin typeface="+mn-lt"/>
        </a:defRPr>
      </a:lvl7pPr>
      <a:lvl8pPr marL="3429000" indent="-228600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rgbClr val="4D4D4D"/>
          </a:solidFill>
          <a:latin typeface="+mn-lt"/>
        </a:defRPr>
      </a:lvl8pPr>
      <a:lvl9pPr marL="3886200" indent="-228600" algn="l" rtl="0" eaLnBrk="1" fontAlgn="base" hangingPunct="1">
        <a:spcBef>
          <a:spcPct val="45000"/>
        </a:spcBef>
        <a:spcAft>
          <a:spcPct val="0"/>
        </a:spcAft>
        <a:buChar char="»"/>
        <a:defRPr sz="1600">
          <a:solidFill>
            <a:srgbClr val="4D4D4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3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openxmlformats.org/officeDocument/2006/relationships/image" Target="../media/image7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9055" y="2947671"/>
            <a:ext cx="7915275" cy="1568450"/>
          </a:xfrm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A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Reinforcement Learning</a:t>
            </a:r>
            <a:b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A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A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PPO GRPO DAPO </a:t>
            </a:r>
            <a:b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A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70A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70A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507" name="Text Box 5"/>
          <p:cNvSpPr txBox="1"/>
          <p:nvPr/>
        </p:nvSpPr>
        <p:spPr>
          <a:xfrm>
            <a:off x="5849620" y="5680710"/>
            <a:ext cx="3213100" cy="487680"/>
          </a:xfrm>
          <a:prstGeom prst="rect">
            <a:avLst/>
          </a:prstGeom>
          <a:noFill/>
          <a:ln w="9525">
            <a:noFill/>
          </a:ln>
          <a:effectLst>
            <a:prstShdw prst="shdw12" dir="16200000">
              <a:schemeClr val="bg2">
                <a:alpha val="50000"/>
              </a:schemeClr>
            </a:prstShdw>
          </a:effectLst>
        </p:spPr>
        <p:txBody>
          <a:bodyPr wrap="square">
            <a:noAutofit/>
          </a:bodyPr>
          <a:lstStyle>
            <a:lvl1pPr marL="354330" indent="-354330" algn="l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FBB030"/>
              </a:buClr>
              <a:buFont typeface="Wingdings" panose="05000000000000000000" pitchFamily="2" charset="2"/>
              <a:buChar char="l"/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24205" indent="-285750" algn="l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FBB030"/>
              </a:buClr>
              <a:buFont typeface="微软雅黑" panose="020B0503020204020204" pitchFamily="34" charset="-122"/>
              <a:buChar char="◆"/>
              <a:defRPr sz="2800">
                <a:solidFill>
                  <a:srgbClr val="1E1C1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FBB030"/>
              </a:buClr>
              <a:buChar char="•"/>
              <a:defRPr sz="2400">
                <a:solidFill>
                  <a:srgbClr val="1E1C1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FBB030"/>
              </a:buClr>
              <a:buChar char="–"/>
              <a:defRPr>
                <a:solidFill>
                  <a:srgbClr val="1E1C1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FBB030"/>
              </a:buClr>
              <a:buChar char="»"/>
              <a:defRPr sz="1400">
                <a:solidFill>
                  <a:srgbClr val="1E1C1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方正楷体简体" pitchFamily="2" charset="-122"/>
                <a:ea typeface="方正楷体简体" pitchFamily="2" charset="-122"/>
              </a:rPr>
              <a:t>Name</a:t>
            </a:r>
            <a:r>
              <a:rPr lang="zh-CN" altLang="en-US" sz="2400" dirty="0">
                <a:solidFill>
                  <a:srgbClr val="000000"/>
                </a:solidFill>
                <a:latin typeface="方正楷体简体" pitchFamily="2" charset="-122"/>
                <a:ea typeface="方正楷体简体" pitchFamily="2" charset="-122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方正楷体简体" pitchFamily="2" charset="-122"/>
                <a:ea typeface="方正楷体简体" pitchFamily="2" charset="-122"/>
              </a:rPr>
              <a:t>Hongbo Wang</a:t>
            </a:r>
            <a:endParaRPr lang="en-US" altLang="zh-CN" sz="2400" dirty="0">
              <a:solidFill>
                <a:srgbClr val="000000"/>
              </a:solidFill>
              <a:latin typeface="方正楷体简体" pitchFamily="2" charset="-122"/>
              <a:ea typeface="方正楷体简体" pitchFamily="2" charset="-122"/>
            </a:endParaRPr>
          </a:p>
          <a:p>
            <a:pPr marL="0" lvl="0" indent="0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000000"/>
                </a:solidFill>
                <a:latin typeface="方正楷体简体" pitchFamily="2" charset="-122"/>
                <a:ea typeface="方正楷体简体" pitchFamily="2" charset="-122"/>
              </a:rPr>
              <a:t>         25-04-14</a:t>
            </a:r>
            <a:endParaRPr lang="en-US" altLang="zh-CN" sz="2400" dirty="0">
              <a:solidFill>
                <a:srgbClr val="000000"/>
              </a:solidFill>
              <a:latin typeface="方正楷体简体" pitchFamily="2" charset="-122"/>
              <a:ea typeface="方正楷体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282259"/>
            <a:ext cx="6902450" cy="521970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sz="2800" b="1" dirty="0"/>
              <a:t>Limitation of PPO</a:t>
            </a:r>
            <a:endParaRPr lang="zh-CN" altLang="en-US" sz="2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35" y="1232535"/>
            <a:ext cx="7814310" cy="21964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5" y="3625850"/>
            <a:ext cx="5162550" cy="25495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46470" y="4599305"/>
            <a:ext cx="2835275" cy="13747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</p:spPr>
        <p:txBody>
          <a:bodyPr wrap="square" rtlCol="0">
            <a:noAutofit/>
          </a:bodyPr>
          <a:p>
            <a:pPr eaLnBrk="0" hangingPunct="0">
              <a:buFontTx/>
              <a:buNone/>
            </a:pP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 the reward model, a sentence outputs a reward value, and the previous values are 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0</a:t>
            </a:r>
            <a:r>
              <a:rPr lang="en-US" altLang="zh-CN" sz="1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Using 0 to calculate the advantage function does not make much sense.</a:t>
            </a:r>
            <a:endParaRPr lang="en-US" altLang="zh-CN" sz="14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6560" y="1360170"/>
            <a:ext cx="300355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4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endParaRPr lang="en-US" altLang="zh-CN" sz="14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6560" y="1866900"/>
            <a:ext cx="665480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4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endParaRPr lang="en-US" altLang="zh-CN" sz="14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6560" y="2746375"/>
            <a:ext cx="665480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4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endParaRPr lang="en-US" altLang="zh-CN" sz="14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13960" y="1632585"/>
            <a:ext cx="1796415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4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Reward Score1</a:t>
            </a:r>
            <a:endParaRPr lang="en-US" altLang="zh-CN" sz="14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3960" y="2382520"/>
            <a:ext cx="1796415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4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Reward Score2</a:t>
            </a:r>
            <a:endParaRPr lang="en-US" altLang="zh-CN" sz="14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6810" y="4323715"/>
            <a:ext cx="179641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2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Policy model</a:t>
            </a:r>
            <a:endParaRPr lang="en-US" altLang="zh-CN" sz="12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2670" y="4831715"/>
            <a:ext cx="1796415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2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 model</a:t>
            </a:r>
            <a:endParaRPr lang="en-US" altLang="zh-CN" sz="12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97474"/>
            <a:ext cx="6902450" cy="891540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sym typeface="+mn-ea"/>
              </a:rPr>
              <a:t>GRPO </a:t>
            </a:r>
            <a:br>
              <a:rPr lang="en-US" altLang="zh-CN" sz="2800" b="1" dirty="0">
                <a:sym typeface="+mn-ea"/>
              </a:rPr>
            </a:br>
            <a:r>
              <a:rPr lang="en-US" altLang="zh-CN" sz="2400" b="1" dirty="0">
                <a:sym typeface="+mn-ea"/>
              </a:rPr>
              <a:t>Group-relative Policy Optimization</a:t>
            </a:r>
            <a:endParaRPr lang="en-US" altLang="zh-CN" sz="2400" b="1" dirty="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b="83445"/>
          <a:stretch>
            <a:fillRect/>
          </a:stretch>
        </p:blipFill>
        <p:spPr>
          <a:xfrm>
            <a:off x="152400" y="1289050"/>
            <a:ext cx="4775835" cy="390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" y="2513330"/>
            <a:ext cx="6002655" cy="678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045" y="3536315"/>
            <a:ext cx="1976120" cy="1167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035" y="3478530"/>
            <a:ext cx="3700145" cy="127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38718" t="81965" r="51004"/>
          <a:stretch>
            <a:fillRect/>
          </a:stretch>
        </p:blipFill>
        <p:spPr>
          <a:xfrm>
            <a:off x="2014220" y="3381375"/>
            <a:ext cx="490855" cy="425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t="79273"/>
          <a:stretch>
            <a:fillRect/>
          </a:stretch>
        </p:blipFill>
        <p:spPr>
          <a:xfrm>
            <a:off x="152400" y="1679575"/>
            <a:ext cx="4775835" cy="488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20775" y="5184775"/>
            <a:ext cx="7067550" cy="922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Compared to PPO, GRPO no longer requires using the entire action; it only uses the reward to calculate the advantage function, and no longer needs a 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 model</a:t>
            </a: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800" b="1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066800"/>
            <a:ext cx="153035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20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PPO</a:t>
            </a:r>
            <a:endParaRPr lang="en-US" altLang="zh-CN" sz="2000" b="1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63500" y="2513330"/>
            <a:ext cx="153035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20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GRPO</a:t>
            </a:r>
            <a:endParaRPr lang="en-US" altLang="zh-CN" sz="2000" b="1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1412875"/>
            <a:ext cx="6769100" cy="1831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" y="3770630"/>
            <a:ext cx="6706235" cy="17087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0075" y="5578475"/>
            <a:ext cx="812673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800" dirty="0" err="1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GRPO can calculate the advantage function </a:t>
            </a:r>
            <a:r>
              <a:rPr lang="en-US" altLang="zh-CN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without the need for a value model</a:t>
            </a:r>
            <a:r>
              <a:rPr lang="en-US" altLang="zh-CN" sz="1800" dirty="0" err="1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800" dirty="0" err="1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0165" y="97474"/>
            <a:ext cx="6902450" cy="891540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sym typeface="+mn-ea"/>
              </a:rPr>
              <a:t>GRPO </a:t>
            </a:r>
            <a:br>
              <a:rPr lang="en-US" altLang="zh-CN" sz="2800" b="1" dirty="0">
                <a:sym typeface="+mn-ea"/>
              </a:rPr>
            </a:br>
            <a:r>
              <a:rPr lang="en-US" altLang="zh-CN" sz="2400" b="1" dirty="0">
                <a:sym typeface="+mn-ea"/>
              </a:rPr>
              <a:t>Group-relative Policy Optimization</a:t>
            </a:r>
            <a:endParaRPr lang="en-US" altLang="zh-CN" sz="2400" b="1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3562350"/>
            <a:ext cx="8218170" cy="727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2245360"/>
            <a:ext cx="7319645" cy="7302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908935" y="2374900"/>
            <a:ext cx="445135" cy="36830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3">
                        <a:tint val="50000"/>
                        <a:satMod val="300000"/>
                      </a:schemeClr>
                    </a:gs>
                    <a:gs pos="35000">
                      <a:schemeClr val="accent3">
                        <a:tint val="37000"/>
                        <a:satMod val="3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46935" y="3742055"/>
            <a:ext cx="495935" cy="36830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3">
                        <a:tint val="50000"/>
                        <a:satMod val="300000"/>
                      </a:schemeClr>
                    </a:gs>
                    <a:gs pos="35000">
                      <a:schemeClr val="accent3">
                        <a:tint val="37000"/>
                        <a:satMod val="3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35" y="4479290"/>
            <a:ext cx="6219190" cy="1626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2240" y="5031105"/>
            <a:ext cx="3068320" cy="306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4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Standard Formula in Papers</a:t>
            </a:r>
            <a:endParaRPr lang="en-US" altLang="zh-CN" sz="1400" b="1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0165" y="97474"/>
            <a:ext cx="6902450" cy="891540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sym typeface="+mn-ea"/>
              </a:rPr>
              <a:t>GRPO </a:t>
            </a:r>
            <a:br>
              <a:rPr lang="en-US" altLang="zh-CN" sz="2800" b="1" dirty="0">
                <a:sym typeface="+mn-ea"/>
              </a:rPr>
            </a:br>
            <a:r>
              <a:rPr lang="en-US" altLang="zh-CN" sz="2400" b="1" dirty="0">
                <a:sym typeface="+mn-ea"/>
              </a:rPr>
              <a:t>Group-relative Policy Optimization</a:t>
            </a:r>
            <a:endParaRPr lang="en-US" altLang="zh-CN" sz="2400" b="1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66677"/>
            <a:ext cx="6902450" cy="953135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800" b="1" dirty="0"/>
              <a:t> Limitation of </a:t>
            </a:r>
            <a:r>
              <a:rPr lang="en-US" altLang="zh-CN" sz="2800" b="1" dirty="0">
                <a:sym typeface="+mn-ea"/>
              </a:rPr>
              <a:t>GRPO </a:t>
            </a:r>
            <a:br>
              <a:rPr lang="en-US" altLang="zh-CN" sz="2800" b="1" dirty="0">
                <a:sym typeface="+mn-ea"/>
              </a:rPr>
            </a:br>
            <a:r>
              <a:rPr lang="en-US" altLang="zh-CN" sz="2800" b="1" dirty="0">
                <a:sym typeface="+mn-ea"/>
              </a:rPr>
              <a:t>Introdution to DAPO</a:t>
            </a:r>
            <a:endParaRPr lang="en-US" altLang="zh-CN" sz="2800" b="1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915" y="1249045"/>
            <a:ext cx="8773795" cy="340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1.The entropy decreases too quickly, leading to rapid convergence and entropy collapse, which causes many parameters to remain suboptimal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 set a higher Clip ε</a:t>
            </a:r>
            <a:r>
              <a:rPr lang="en-US" altLang="zh-CN" sz="1800" b="1" baseline="-25000" dirty="0" err="1" smtClean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high</a:t>
            </a:r>
            <a:endParaRPr lang="en-US" altLang="zh-CN" sz="1800" b="1" baseline="-25000" dirty="0" err="1" smtClean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2660" y="1939290"/>
            <a:ext cx="2957195" cy="20002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6890" y="3978275"/>
            <a:ext cx="8720455" cy="340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2.Dynamic Sampling -- In the group response for reward sampling, 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correct = all incorrect</a:t>
            </a:r>
            <a:endParaRPr lang="en-US" altLang="zh-CN" sz="18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265" y="4486910"/>
            <a:ext cx="2574290" cy="571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740" y="5904230"/>
            <a:ext cx="9157970" cy="340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sz="1800" b="1" dirty="0" err="1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Imbalanced reward for long and short sentences -- 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Token-level optimization</a:t>
            </a:r>
            <a:endParaRPr lang="en-US" altLang="zh-CN" sz="1800" b="1" dirty="0" err="1" smtClean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60" y="4606925"/>
            <a:ext cx="3363595" cy="2946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045" y="5142230"/>
            <a:ext cx="6002655" cy="67818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981190" y="5598795"/>
            <a:ext cx="203835" cy="185420"/>
            <a:chOff x="10994" y="8817"/>
            <a:chExt cx="321" cy="292"/>
          </a:xfrm>
        </p:grpSpPr>
        <p:sp>
          <p:nvSpPr>
            <p:cNvPr id="17" name="椭圆 16"/>
            <p:cNvSpPr/>
            <p:nvPr/>
          </p:nvSpPr>
          <p:spPr>
            <a:xfrm>
              <a:off x="11035" y="8828"/>
              <a:ext cx="280" cy="28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noAutofit/>
            </a:bodyPr>
            <a:p>
              <a:pPr marL="355600" marR="0" indent="-35560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Segoe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994" y="8817"/>
              <a:ext cx="295" cy="2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rtlCol="0">
              <a:noAutofit/>
            </a:bodyPr>
            <a:p>
              <a:pPr eaLnBrk="0" hangingPunct="0">
                <a:buFontTx/>
                <a:buNone/>
              </a:pPr>
              <a:r>
                <a:rPr lang="en-US" altLang="zh-CN" sz="700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7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7007225" y="5377180"/>
            <a:ext cx="177800" cy="17843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007225" y="5128895"/>
            <a:ext cx="177800" cy="17843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52615" y="5112385"/>
            <a:ext cx="279400" cy="182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eaLnBrk="0" hangingPunct="0">
              <a:buFontTx/>
              <a:buNone/>
            </a:pPr>
            <a:r>
              <a:rPr lang="en-US" altLang="zh-CN" sz="7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endParaRPr lang="en-US" altLang="zh-CN" sz="700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52615" y="5365750"/>
            <a:ext cx="279400" cy="182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eaLnBrk="0" hangingPunct="0">
              <a:buFontTx/>
              <a:buNone/>
            </a:pPr>
            <a:r>
              <a:rPr lang="en-US" altLang="zh-CN" sz="7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endParaRPr lang="en-US" altLang="zh-CN" sz="700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7459345" y="5361940"/>
            <a:ext cx="347345" cy="23812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59395" y="5307330"/>
            <a:ext cx="120586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Delete Sample</a:t>
            </a:r>
            <a:endParaRPr lang="en-US" altLang="zh-CN" sz="1400" b="1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-25398"/>
            <a:ext cx="6902450" cy="1137285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sym typeface="+mn-ea"/>
              </a:rPr>
              <a:t>DAPO</a:t>
            </a:r>
            <a:br>
              <a:rPr lang="zh-CN" altLang="en-US" sz="2000" b="1" dirty="0">
                <a:sym typeface="+mn-ea"/>
              </a:rPr>
            </a:br>
            <a:r>
              <a:rPr lang="en-US" altLang="zh-CN" sz="2000" b="1" dirty="0">
                <a:sym typeface="+mn-ea"/>
              </a:rPr>
              <a:t>(Decoupled Clip and Dynamic Sampling Policy Optimization</a:t>
            </a:r>
            <a:r>
              <a:rPr lang="zh-CN" altLang="en-US" sz="2000" b="1" dirty="0">
                <a:sym typeface="+mn-ea"/>
              </a:rPr>
              <a:t>）</a:t>
            </a:r>
            <a:endParaRPr lang="zh-CN" altLang="en-US" sz="2000" b="1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4770" y="4080510"/>
            <a:ext cx="5969635" cy="1323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b="45841"/>
          <a:stretch>
            <a:fillRect/>
          </a:stretch>
        </p:blipFill>
        <p:spPr>
          <a:xfrm>
            <a:off x="946785" y="3078480"/>
            <a:ext cx="6219190" cy="88074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435225" y="4422140"/>
            <a:ext cx="1130935" cy="56578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090" y="4464050"/>
            <a:ext cx="1015365" cy="48196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774825" y="4972050"/>
            <a:ext cx="3566160" cy="61785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5068570"/>
            <a:ext cx="3363595" cy="2946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521450" y="4728845"/>
            <a:ext cx="386715" cy="339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marL="285750" indent="-285750" eaLnBrk="0" hangingPunct="0">
              <a:buFont typeface="Wingdings" panose="05000000000000000000" charset="0"/>
              <a:buChar char="Ø"/>
            </a:pP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6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64835" y="5026025"/>
            <a:ext cx="495935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marL="285750" indent="-285750" eaLnBrk="0" hangingPunct="0">
              <a:buFont typeface="Wingdings" panose="05000000000000000000" charset="0"/>
              <a:buChar char="Ø"/>
            </a:pP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6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13455" y="4688840"/>
            <a:ext cx="495935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marL="285750" indent="-285750" eaLnBrk="0" hangingPunct="0">
              <a:buFont typeface="Wingdings" panose="05000000000000000000" charset="0"/>
              <a:buChar char="Ø"/>
            </a:pP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16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970" y="5485765"/>
            <a:ext cx="2242820" cy="4984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4785" y="1153795"/>
            <a:ext cx="8773795" cy="340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marL="285750" indent="-285750" eaLnBrk="0" hangingPunct="0">
              <a:buFont typeface="Wingdings" panose="05000000000000000000" charset="0"/>
              <a:buChar char="Ø"/>
            </a:pPr>
            <a:r>
              <a:rPr lang="en-US" altLang="zh-CN" sz="16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1.The entropy decreases too quickly, leading to rapid convergence and entropy collapse, which causes many parameters to remain suboptimal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 set a higher Clip ε</a:t>
            </a:r>
            <a:r>
              <a:rPr lang="en-US" altLang="zh-CN" sz="1600" b="1" baseline="-25000" dirty="0" err="1" smtClean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high</a:t>
            </a:r>
            <a:endParaRPr lang="en-US" altLang="zh-CN" sz="1600" b="1" baseline="-25000" dirty="0" err="1" smtClean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785" y="2047240"/>
            <a:ext cx="8720455" cy="340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marL="285750" indent="-285750" eaLnBrk="0" hangingPunct="0">
              <a:buFont typeface="Wingdings" panose="05000000000000000000" charset="0"/>
              <a:buChar char="Ø"/>
            </a:pPr>
            <a:r>
              <a:rPr lang="en-US" altLang="zh-CN" sz="16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2.Dynamic Sampling -- In the group response for reward sampling, 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correct = all incorrect</a:t>
            </a:r>
            <a:endParaRPr lang="en-US" altLang="zh-CN" sz="16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785" y="2617470"/>
            <a:ext cx="9157970" cy="340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marL="285750" indent="-285750" eaLnBrk="0" hangingPunct="0">
              <a:buFont typeface="Wingdings" panose="05000000000000000000" charset="0"/>
              <a:buChar char="Ø"/>
            </a:pPr>
            <a:r>
              <a:rPr lang="en-US" altLang="zh-CN" sz="16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en-US" altLang="zh-CN" sz="1600" b="1" dirty="0" err="1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Imbalanced reward for long and short sentences -- 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Token-level optimization</a:t>
            </a:r>
            <a:endParaRPr lang="en-US" altLang="zh-CN" sz="16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-25398"/>
            <a:ext cx="6902450" cy="1137285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sym typeface="+mn-ea"/>
              </a:rPr>
              <a:t>DAPO</a:t>
            </a:r>
            <a:br>
              <a:rPr lang="zh-CN" altLang="en-US" sz="2000" b="1" dirty="0">
                <a:sym typeface="+mn-ea"/>
              </a:rPr>
            </a:br>
            <a:r>
              <a:rPr lang="en-US" altLang="zh-CN" sz="2000" b="1" dirty="0">
                <a:sym typeface="+mn-ea"/>
              </a:rPr>
              <a:t>(Decoupled Clip and Dynamic Sampling Policy Optimization</a:t>
            </a:r>
            <a:r>
              <a:rPr lang="zh-CN" altLang="en-US" sz="2000" b="1" dirty="0">
                <a:sym typeface="+mn-ea"/>
              </a:rPr>
              <a:t>）</a:t>
            </a:r>
            <a:endParaRPr lang="zh-CN" altLang="en-US" sz="2000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6685"/>
          <a:stretch>
            <a:fillRect/>
          </a:stretch>
        </p:blipFill>
        <p:spPr>
          <a:xfrm>
            <a:off x="3446780" y="2384425"/>
            <a:ext cx="5646420" cy="725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r="46409"/>
          <a:stretch>
            <a:fillRect/>
          </a:stretch>
        </p:blipFill>
        <p:spPr>
          <a:xfrm>
            <a:off x="4047490" y="1395095"/>
            <a:ext cx="3861435" cy="9544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b="12587"/>
          <a:stretch>
            <a:fillRect/>
          </a:stretch>
        </p:blipFill>
        <p:spPr>
          <a:xfrm>
            <a:off x="381000" y="1906905"/>
            <a:ext cx="2869565" cy="35687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940" y="4150360"/>
            <a:ext cx="5468620" cy="15462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5" y="4747260"/>
            <a:ext cx="2934970" cy="25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-25398"/>
            <a:ext cx="6902450" cy="1137285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sym typeface="+mn-ea"/>
              </a:rPr>
              <a:t>DAPO</a:t>
            </a:r>
            <a:br>
              <a:rPr lang="zh-CN" altLang="en-US" sz="2000" b="1" dirty="0">
                <a:sym typeface="+mn-ea"/>
              </a:rPr>
            </a:br>
            <a:r>
              <a:rPr lang="en-US" altLang="zh-CN" sz="2000" b="1" dirty="0">
                <a:sym typeface="+mn-ea"/>
              </a:rPr>
              <a:t>(Decoupled Clip and Dynamic Sampling Policy Optimization</a:t>
            </a:r>
            <a:r>
              <a:rPr lang="zh-CN" altLang="en-US" sz="2000" b="1" dirty="0">
                <a:sym typeface="+mn-ea"/>
              </a:rPr>
              <a:t>）</a:t>
            </a:r>
            <a:endParaRPr lang="zh-CN" altLang="en-US" sz="2000" b="1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75105"/>
            <a:ext cx="8750300" cy="37268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9760" y="5402580"/>
            <a:ext cx="818832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terms of inference performance, DAPO outperforms the GRPO framework's Deepseek-R1-Qwen-32B, with a</a:t>
            </a:r>
            <a:r>
              <a:rPr lang="en-US" altLang="zh-CN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 reduction in resources.</a:t>
            </a:r>
            <a:endParaRPr lang="en-US" altLang="zh-CN" sz="16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282258"/>
            <a:ext cx="6902450" cy="521970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400" b="1" dirty="0"/>
              <a:t>  </a:t>
            </a:r>
            <a:r>
              <a:rPr lang="en-US" altLang="zh-CN" sz="2800" b="1" dirty="0"/>
              <a:t>Reference</a:t>
            </a:r>
            <a:endParaRPr lang="en-US" altLang="zh-CN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71450" y="1630045"/>
            <a:ext cx="6882130" cy="4615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zh-CN" altLang="en-US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零基础学习强化学习算法：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ppo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600" u="sng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https://www.bilibili.com/video/BV1iz421h7gb/?spm_id_from=333.1391.0.0&amp;vd_source=6374cb49b8a20f29e86ab9de12471afa</a:t>
            </a:r>
            <a:endParaRPr lang="en-US" altLang="zh-CN" sz="1600" u="sng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600" u="sng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zh-CN" altLang="en-US" sz="16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代码实现大模型强化学习</a:t>
            </a:r>
            <a:r>
              <a:rPr lang="en-US" altLang="zh-CN" sz="16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(PPO)</a:t>
            </a:r>
            <a:r>
              <a:rPr lang="zh-CN" altLang="en-US" sz="16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，看这个视频就够了</a:t>
            </a:r>
            <a:r>
              <a:rPr lang="en-US" altLang="zh-CN" sz="1600" u="sng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https://www.bilibili.com/video/BV1rixye7ET6?spm_id_from=333.788.videopod.sections&amp;vd_source=6374cb49b8a20f29e86ab9de12471afa</a:t>
            </a:r>
            <a:endParaRPr lang="en-US" altLang="zh-CN" sz="1600" u="sng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DeepSeek-GRPO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600" u="sng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hhttps://www.bilibili.com/video/BV1enQLYKEA5/?spm_id_from=333.1391.0.0&amp;vd_source=6374cb49b8a20f29e86ab9de12471afa</a:t>
            </a:r>
            <a:endParaRPr lang="en-US" altLang="zh-CN" sz="1600" u="sng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600" u="sng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文章解读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字节跳动与清华发布强化学习新算法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DAPO</a:t>
            </a:r>
            <a:r>
              <a:rPr lang="zh-CN" altLang="en-US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，性能超越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DeepSeek-R1(GRPO)</a:t>
            </a:r>
            <a:endParaRPr lang="en-US" altLang="zh-CN" sz="16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600" u="sng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https://www.bilibili.com/video/BV1gmXFYxEKT/?spm_id_from=333.1391.0.0&amp;vd_source=6374cb49b8a20f29e86ab9de12471afa</a:t>
            </a:r>
            <a:endParaRPr lang="en-US" altLang="zh-CN" sz="1600" u="sng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600" u="sng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7505" y="1050290"/>
            <a:ext cx="3634105" cy="85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358775" y="189548"/>
            <a:ext cx="5389563" cy="706755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b="1" dirty="0"/>
              <a:t>Thanks</a:t>
            </a:r>
            <a:r>
              <a:rPr lang="zh-CN" altLang="en-US" b="1" dirty="0"/>
              <a:t>！</a:t>
            </a:r>
            <a:endParaRPr lang="zh-CN" altLang="en-US" b="1" dirty="0"/>
          </a:p>
        </p:txBody>
      </p:sp>
      <p:pic>
        <p:nvPicPr>
          <p:cNvPr id="39939" name="Picture 3" descr="C:\Users\Smile\Desktop\dutir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374775"/>
            <a:ext cx="7108825" cy="4322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5"/>
          <p:cNvSpPr txBox="1"/>
          <p:nvPr/>
        </p:nvSpPr>
        <p:spPr bwMode="gray">
          <a:xfrm>
            <a:off x="2732088" y="5743575"/>
            <a:ext cx="3490913" cy="5222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altLang="zh-CN" sz="2800" kern="1200" cap="none" spc="0" normalizeH="0" baseline="0" noProof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MS PGothic" panose="020B0600070205080204" pitchFamily="34" charset="-128"/>
                <a:cs typeface="+mn-cs"/>
              </a:rPr>
              <a:t>http://ir.dlut.edu.cn</a:t>
            </a:r>
            <a:endParaRPr kumimoji="0" lang="zh-CN" altLang="en-US" sz="2800" kern="1200" cap="none" spc="0" normalizeH="0" baseline="0" noProof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313056"/>
            <a:ext cx="6902450" cy="460375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400" b="1" dirty="0"/>
              <a:t>  Contents</a:t>
            </a:r>
            <a:endParaRPr lang="en-US" altLang="zh-CN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88950" y="1864360"/>
            <a:ext cx="4838065" cy="6045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marL="342900" indent="-342900" eaLnBrk="0" hangingPunct="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en-US" altLang="zh-CN" sz="28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Concepts </a:t>
            </a:r>
            <a:endParaRPr lang="en-US" altLang="zh-CN" sz="28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en-US" altLang="zh-CN" sz="28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PPO</a:t>
            </a:r>
            <a:endParaRPr lang="en-US" altLang="zh-CN" sz="28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en-US" altLang="zh-CN" sz="28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GRPO</a:t>
            </a:r>
            <a:endParaRPr lang="en-US" altLang="zh-CN" sz="28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en-US" altLang="zh-CN" sz="28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DAPO</a:t>
            </a:r>
            <a:endParaRPr lang="en-US" altLang="zh-CN" sz="28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40000"/>
              </a:lnSpc>
              <a:buFont typeface="Wingdings" panose="05000000000000000000" charset="0"/>
              <a:buChar char="l"/>
            </a:pPr>
            <a:endParaRPr lang="zh-CN" altLang="en-US" sz="28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10000"/>
              </a:lnSpc>
              <a:buFont typeface="Wingdings" panose="05000000000000000000" charset="0"/>
            </a:pPr>
            <a:endParaRPr lang="zh-CN" altLang="en-US" sz="28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227966"/>
            <a:ext cx="6902450" cy="953135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400" b="1" dirty="0"/>
              <a:t> </a:t>
            </a:r>
            <a:r>
              <a:rPr lang="en-US" altLang="zh-CN" sz="2800" b="1" dirty="0"/>
              <a:t>Basic Concepts </a:t>
            </a:r>
            <a:br>
              <a:rPr lang="en-US" altLang="zh-CN" sz="2800" b="1" dirty="0"/>
            </a:br>
            <a:endParaRPr lang="en-US" altLang="zh-CN"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46275"/>
            <a:ext cx="5360670" cy="3610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3205" y="1212850"/>
            <a:ext cx="3789680" cy="4246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Agent: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Agent, adopts a policy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State: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Current state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Action: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Action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Policy: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Policy Π, the probability of taking each action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Reward: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Reward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Trajectory: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Multi-step trajectory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Return: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Cumulative reward of the trajectory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165" y="5556885"/>
            <a:ext cx="9062085" cy="4578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eaLnBrk="0" hangingPunct="0">
              <a:buFontTx/>
              <a:buNone/>
            </a:pPr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goal of reinforcement learning is to train a policy that 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maximizes the expected return</a:t>
            </a:r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over all possible trajectories, i.e., to maximize the average return across the entire path.</a:t>
            </a:r>
            <a:endParaRPr lang="en-US" altLang="zh-CN" sz="16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72785" y="1578610"/>
            <a:ext cx="3288665" cy="39693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Agent: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LLM</a:t>
            </a:r>
            <a:endParaRPr lang="zh-CN" altLang="en-US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zh-CN" altLang="en-US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State: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Current output token state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Action: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Output token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zh-CN" altLang="en-US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Policy: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Policy Π, how to select the output token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Reward: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reward model</a:t>
            </a:r>
            <a:endParaRPr lang="zh-CN" altLang="en-US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1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Trajectory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Complete output sentence</a:t>
            </a:r>
            <a:endParaRPr lang="en-US" altLang="zh-CN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zh-CN" altLang="en-US" sz="1800" dirty="0" err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4027" t="3491" r="3436"/>
          <a:stretch>
            <a:fillRect/>
          </a:stretch>
        </p:blipFill>
        <p:spPr>
          <a:xfrm>
            <a:off x="176530" y="2029460"/>
            <a:ext cx="2684780" cy="2791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40" y="2036445"/>
            <a:ext cx="2784475" cy="278447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0165" y="227966"/>
            <a:ext cx="6902450" cy="953135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400" b="1" dirty="0"/>
              <a:t> </a:t>
            </a:r>
            <a:r>
              <a:rPr lang="en-US" altLang="zh-CN" sz="2800" b="1" dirty="0"/>
              <a:t>Basic Concepts </a:t>
            </a:r>
            <a:br>
              <a:rPr lang="en-US" altLang="zh-CN" sz="2800" b="1" dirty="0"/>
            </a:br>
            <a:endParaRPr lang="en-US" altLang="zh-CN" sz="28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0165" y="5556885"/>
            <a:ext cx="9062085" cy="4578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noAutofit/>
          </a:bodyPr>
          <a:p>
            <a:pPr eaLnBrk="0" hangingPunct="0">
              <a:buFontTx/>
              <a:buNone/>
            </a:pPr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goal of reinforcement learning is to train a policy that 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maximizes the expected return</a:t>
            </a:r>
            <a:r>
              <a:rPr lang="en-US" altLang="zh-CN" sz="16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over all possible trajectories, i.e., to maximize the average return across the entire path.</a:t>
            </a:r>
            <a:endParaRPr lang="en-US" altLang="zh-CN" sz="16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0" y="1143635"/>
            <a:ext cx="3594735" cy="799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0345" y="1257300"/>
            <a:ext cx="523811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20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Expected Value Calculation Formula</a:t>
            </a:r>
            <a:endParaRPr lang="en-US" altLang="zh-CN" sz="2000" b="1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15" y="2084705"/>
            <a:ext cx="8236585" cy="4793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0345" y="1783080"/>
            <a:ext cx="581596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20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Expectation Maximization Derivation</a:t>
            </a:r>
            <a:endParaRPr lang="en-US" altLang="zh-CN" sz="2000" b="1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40195" y="2251075"/>
            <a:ext cx="49593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18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18020" y="3493770"/>
            <a:ext cx="49593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8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87210" y="5412740"/>
            <a:ext cx="49593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18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48065" y="5885180"/>
            <a:ext cx="49593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18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36130" y="6132830"/>
            <a:ext cx="49593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18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50165" y="227966"/>
            <a:ext cx="6902450" cy="9531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panose="020B0600070205080204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336799"/>
                </a:solidFill>
                <a:latin typeface="Segoe Semibold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336799"/>
                </a:solidFill>
                <a:latin typeface="Segoe Semibold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336799"/>
                </a:solidFill>
                <a:latin typeface="Segoe Semibold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336799"/>
                </a:solidFill>
                <a:latin typeface="Segoe Semibold" pitchFamily="34" charset="0"/>
              </a:defRPr>
            </a:lvl9pPr>
          </a:lstStyle>
          <a:p>
            <a:r>
              <a:rPr lang="en-US" altLang="zh-CN" sz="2400" b="1" dirty="0"/>
              <a:t> </a:t>
            </a:r>
            <a:r>
              <a:rPr lang="en-US" altLang="zh-CN" sz="2800" b="1" dirty="0"/>
              <a:t>Basic Concepts </a:t>
            </a:r>
            <a:br>
              <a:rPr lang="en-US" altLang="zh-CN" sz="2800" b="1" dirty="0"/>
            </a:br>
            <a:endParaRPr lang="en-US" altLang="zh-CN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755" y="1442085"/>
            <a:ext cx="3328670" cy="3564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85" y="5525770"/>
            <a:ext cx="4595495" cy="760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9860" y="5066665"/>
            <a:ext cx="549402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20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Common Forms of Loss Functions</a:t>
            </a:r>
            <a:endParaRPr lang="en-US" altLang="zh-CN" sz="2000" b="1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34890" y="1699895"/>
            <a:ext cx="49593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18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30825" y="2505075"/>
            <a:ext cx="49593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18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0165" y="227966"/>
            <a:ext cx="6902450" cy="953135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400" b="1" dirty="0"/>
              <a:t> </a:t>
            </a:r>
            <a:r>
              <a:rPr lang="en-US" altLang="zh-CN" sz="2800" b="1" dirty="0"/>
              <a:t>Basic Concepts </a:t>
            </a:r>
            <a:br>
              <a:rPr lang="en-US" altLang="zh-CN" sz="2800" b="1" dirty="0"/>
            </a:br>
            <a:endParaRPr lang="en-US" altLang="zh-CN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3980" y="1129030"/>
            <a:ext cx="581596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20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Expectation Maximization Derivation</a:t>
            </a:r>
            <a:endParaRPr lang="en-US" altLang="zh-CN" sz="2000" b="1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282259"/>
            <a:ext cx="6902450" cy="521970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sym typeface="+mn-ea"/>
              </a:rPr>
              <a:t>PPO</a:t>
            </a:r>
            <a:endParaRPr lang="en-US" altLang="zh-CN" sz="2800" b="1" dirty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2560" y="1219835"/>
            <a:ext cx="304800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20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Replace with Advantage Function</a:t>
            </a:r>
            <a:endParaRPr lang="en-US" altLang="zh-CN" sz="2000" b="1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32060" b="27566"/>
          <a:stretch>
            <a:fillRect/>
          </a:stretch>
        </p:blipFill>
        <p:spPr>
          <a:xfrm>
            <a:off x="740410" y="3738880"/>
            <a:ext cx="7748270" cy="3721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" y="4329430"/>
            <a:ext cx="3907155" cy="5219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4915535"/>
            <a:ext cx="4286250" cy="4857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560" y="2103120"/>
            <a:ext cx="4206875" cy="129286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387215" y="2430145"/>
            <a:ext cx="1295400" cy="36830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3">
                        <a:tint val="50000"/>
                        <a:satMod val="300000"/>
                      </a:schemeClr>
                    </a:gs>
                    <a:gs pos="35000">
                      <a:schemeClr val="accent3">
                        <a:tint val="37000"/>
                        <a:satMod val="3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l="10969" t="71655" b="7645"/>
          <a:stretch>
            <a:fillRect/>
          </a:stretch>
        </p:blipFill>
        <p:spPr>
          <a:xfrm>
            <a:off x="3527425" y="1189990"/>
            <a:ext cx="3616325" cy="90043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471035" y="1454150"/>
            <a:ext cx="622935" cy="472440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3">
                        <a:tint val="50000"/>
                        <a:satMod val="300000"/>
                      </a:schemeClr>
                    </a:gs>
                    <a:gs pos="35000">
                      <a:schemeClr val="accent3">
                        <a:tint val="37000"/>
                        <a:satMod val="3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4639945" y="2067560"/>
            <a:ext cx="201295" cy="22225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282259"/>
            <a:ext cx="6902450" cy="521970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sym typeface="+mn-ea"/>
              </a:rPr>
              <a:t>PPO</a:t>
            </a:r>
            <a:endParaRPr lang="en-US" altLang="zh-CN" sz="2800" b="1" dirty="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165" y="1405255"/>
            <a:ext cx="3048000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rtlCol="0">
            <a:spAutoFit/>
          </a:bodyPr>
          <a:p>
            <a:pPr eaLnBrk="0" hangingPunct="0">
              <a:buFontTx/>
              <a:buNone/>
            </a:pPr>
            <a:r>
              <a:rPr lang="en-US" altLang="zh-CN" sz="2000" b="1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Reference Policy</a:t>
            </a:r>
            <a:endParaRPr lang="en-US" altLang="zh-CN" sz="2000" b="1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r>
              <a:rPr lang="en-US" altLang="zh-CN" sz="2000" dirty="0" err="1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 policy</a:t>
            </a:r>
            <a:endParaRPr lang="zh-CN" altLang="en-US" sz="20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buFontTx/>
              <a:buNone/>
            </a:pPr>
            <a:endParaRPr lang="zh-CN" altLang="en-US" sz="2000" dirty="0" err="1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1795" y="1223645"/>
            <a:ext cx="4206875" cy="129286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405755" y="1505585"/>
            <a:ext cx="1632585" cy="518795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3">
                        <a:tint val="50000"/>
                        <a:satMod val="300000"/>
                      </a:schemeClr>
                    </a:gs>
                    <a:gs pos="35000">
                      <a:schemeClr val="accent3">
                        <a:tint val="37000"/>
                        <a:satMod val="3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6189345" y="2163445"/>
            <a:ext cx="201295" cy="22225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2419985"/>
            <a:ext cx="5325110" cy="929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40" y="3429000"/>
            <a:ext cx="4107180" cy="1155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60950" y="2466975"/>
            <a:ext cx="2765425" cy="885825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3">
                        <a:tint val="50000"/>
                        <a:satMod val="300000"/>
                      </a:schemeClr>
                    </a:gs>
                    <a:gs pos="35000">
                      <a:schemeClr val="accent3">
                        <a:tint val="37000"/>
                        <a:satMod val="3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r="66494" b="83190"/>
          <a:stretch>
            <a:fillRect/>
          </a:stretch>
        </p:blipFill>
        <p:spPr>
          <a:xfrm>
            <a:off x="2841625" y="5808980"/>
            <a:ext cx="3218180" cy="939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2841625" y="5808980"/>
            <a:ext cx="3218815" cy="939800"/>
          </a:xfrm>
          <a:prstGeom prst="rect">
            <a:avLst/>
          </a:pr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3">
                        <a:tint val="50000"/>
                        <a:satMod val="300000"/>
                      </a:schemeClr>
                    </a:gs>
                    <a:gs pos="35000">
                      <a:schemeClr val="accent3">
                        <a:tint val="37000"/>
                        <a:satMod val="300000"/>
                      </a:schemeClr>
                    </a:gs>
                    <a:gs pos="100000">
                      <a:schemeClr val="accent3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p>
            <a: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latin typeface="Segoe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t="13859"/>
          <a:stretch>
            <a:fillRect/>
          </a:stretch>
        </p:blipFill>
        <p:spPr>
          <a:xfrm>
            <a:off x="1308100" y="4417695"/>
            <a:ext cx="6285865" cy="113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0165" y="282259"/>
            <a:ext cx="6902450" cy="521970"/>
          </a:xfrm>
        </p:spPr>
        <p:txBody>
          <a:bodyPr vert="horz" wrap="square" lIns="91440" tIns="45720" rIns="91440" bIns="45720" anchor="ctr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sym typeface="+mn-ea"/>
              </a:rPr>
              <a:t>PPO</a:t>
            </a:r>
            <a:endParaRPr lang="en-US" altLang="zh-CN" sz="2800" b="1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32060" b="27566"/>
          <a:stretch>
            <a:fillRect/>
          </a:stretch>
        </p:blipFill>
        <p:spPr>
          <a:xfrm>
            <a:off x="620395" y="2225675"/>
            <a:ext cx="7748270" cy="3721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2653030"/>
            <a:ext cx="3907155" cy="5219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" y="3068320"/>
            <a:ext cx="4286250" cy="485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0" y="3975100"/>
            <a:ext cx="6769100" cy="1831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13859"/>
          <a:stretch>
            <a:fillRect/>
          </a:stretch>
        </p:blipFill>
        <p:spPr>
          <a:xfrm>
            <a:off x="1308100" y="1160780"/>
            <a:ext cx="6285865" cy="113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PP_MARK_KEY" val="b8247dbb-eb4c-42cf-9319-1b041dff1876"/>
  <p:tag name="COMMONDATA" val="eyJoZGlkIjoiNDdiMTE2NTQ1OWEzOTZmZDM0ZTViZTNkZjlkNWEzMmYifQ=="/>
</p:tagLst>
</file>

<file path=ppt/theme/theme1.xml><?xml version="1.0" encoding="utf-8"?>
<a:theme xmlns:a="http://schemas.openxmlformats.org/drawingml/2006/main" name="简洁白模板">
  <a:themeElements>
    <a:clrScheme name="Custom 1">
      <a:dk1>
        <a:srgbClr val="0070AF"/>
      </a:dk1>
      <a:lt1>
        <a:srgbClr val="FFFFFF"/>
      </a:lt1>
      <a:dk2>
        <a:srgbClr val="4D4D4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BB030"/>
      </a:accent6>
      <a:hlink>
        <a:srgbClr val="0000FF"/>
      </a:hlink>
      <a:folHlink>
        <a:srgbClr val="800080"/>
      </a:folHlink>
    </a:clrScheme>
    <a:fontScheme name="1_ShortDemoMay1">
      <a:majorFont>
        <a:latin typeface="Segoe Semibold"/>
        <a:ea typeface=""/>
        <a:cs typeface=""/>
      </a:majorFont>
      <a:minorFont>
        <a:latin typeface="Sego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spAutoFit/>
      </a:bodyPr>
      <a:lstStyle>
        <a:defPPr marL="355600" marR="0" indent="-3556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defRPr kumimoji="0" sz="1800" b="0" i="0" u="none" strike="noStrike" cap="none" normalizeH="0" baseline="0" dirty="0" smtClean="0">
            <a:ln>
              <a:noFill/>
            </a:ln>
            <a:solidFill>
              <a:srgbClr val="4D4D4D"/>
            </a:solidFill>
            <a:effectLst/>
            <a:latin typeface="Segoe" pitchFamily="34" charset="0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355600" marR="0" indent="-3556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Char char="•"/>
          <a:defRPr kumimoji="0" lang="en-US" sz="1800" b="0" i="0" u="none" strike="noStrike" cap="none" normalizeH="0" baseline="0" smtClean="0">
            <a:ln>
              <a:noFill/>
            </a:ln>
            <a:solidFill>
              <a:srgbClr val="4D4D4D"/>
            </a:solidFill>
            <a:effectLst/>
            <a:latin typeface="Segoe" pitchFamily="34" charset="0"/>
          </a:defRPr>
        </a:defPPr>
      </a:lstStyle>
    </a:lnDef>
    <a:txDef>
      <a:spPr bwMode="gray">
        <a:noFill/>
        <a:ln w="9525">
          <a:noFill/>
          <a:miter lim="800000"/>
        </a:ln>
      </a:spPr>
      <a:bodyPr wrap="none" rtlCol="0">
        <a:spAutoFit/>
      </a:bodyPr>
      <a:lstStyle>
        <a:defPPr eaLnBrk="0" hangingPunct="0">
          <a:buFontTx/>
          <a:buNone/>
          <a:defRPr sz="1400" dirty="0" err="1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1_ShortDemoMay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hortDemoMay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hortDemoMay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hortDemoMay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hortDemoMay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hortDemoMay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ortDemoMay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ortDemoMay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ortDemoMay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ortDemoMay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ortDemoMay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ortDemoMay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hortDemoMay1 13">
        <a:dk1>
          <a:srgbClr val="000000"/>
        </a:dk1>
        <a:lt1>
          <a:srgbClr val="FFFFFF"/>
        </a:lt1>
        <a:dk2>
          <a:srgbClr val="263B82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hortDemoMay1 14">
        <a:dk1>
          <a:srgbClr val="000000"/>
        </a:dk1>
        <a:lt1>
          <a:srgbClr val="FFFFFF"/>
        </a:lt1>
        <a:dk2>
          <a:srgbClr val="263B82"/>
        </a:dk2>
        <a:lt2>
          <a:srgbClr val="808080"/>
        </a:lt2>
        <a:accent1>
          <a:srgbClr val="FFCC00"/>
        </a:accent1>
        <a:accent2>
          <a:srgbClr val="8A1111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7D0E0E"/>
        </a:accent6>
        <a:hlink>
          <a:srgbClr val="48805B"/>
        </a:hlink>
        <a:folHlink>
          <a:srgbClr val="44245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3417</Words>
  <Application>WPS 演示</Application>
  <PresentationFormat>全屏显示(4:3)</PresentationFormat>
  <Paragraphs>174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Segoe</vt:lpstr>
      <vt:lpstr>MS PGothic</vt:lpstr>
      <vt:lpstr>Segoe</vt:lpstr>
      <vt:lpstr>微软雅黑</vt:lpstr>
      <vt:lpstr>Segoe Semibold</vt:lpstr>
      <vt:lpstr>Segoe Print</vt:lpstr>
      <vt:lpstr>Arial Narrow</vt:lpstr>
      <vt:lpstr>方正楷体简体</vt:lpstr>
      <vt:lpstr>Wingdings</vt:lpstr>
      <vt:lpstr>Arial Unicode MS</vt:lpstr>
      <vt:lpstr>简洁白模板</vt:lpstr>
      <vt:lpstr>Reinforcement Learning  PPO GRPO DAPO                 </vt:lpstr>
      <vt:lpstr>  Contents</vt:lpstr>
      <vt:lpstr> Basic Concepts  </vt:lpstr>
      <vt:lpstr> Basic Concepts  </vt:lpstr>
      <vt:lpstr>PowerPoint 演示文稿</vt:lpstr>
      <vt:lpstr> Basic Concepts  </vt:lpstr>
      <vt:lpstr> PPO</vt:lpstr>
      <vt:lpstr> PPO</vt:lpstr>
      <vt:lpstr> PPO</vt:lpstr>
      <vt:lpstr>Limitation of PPO</vt:lpstr>
      <vt:lpstr> GRPO  Group-relative Policy Optimization</vt:lpstr>
      <vt:lpstr> GRPO  Group-relative Policy Optimization</vt:lpstr>
      <vt:lpstr> GRPO  Group-relative Policy Optimization</vt:lpstr>
      <vt:lpstr> Limitation of GRPO  Introdution to DAPO</vt:lpstr>
      <vt:lpstr> DAPO (Decoupled Clip and Dynamic Sampling Policy Optimization）</vt:lpstr>
      <vt:lpstr> DAPO (Decoupled Clip and Dynamic Sampling Policy Optimization）</vt:lpstr>
      <vt:lpstr> DAPO (Decoupled Clip and Dynamic Sampling Policy Optimization）</vt:lpstr>
      <vt:lpstr>  Reference</vt:lpstr>
      <vt:lpstr>Thanks！</vt:lpstr>
    </vt:vector>
  </TitlesOfParts>
  <Company>DUTIR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Kevin</dc:creator>
  <cp:lastModifiedBy>星海和风</cp:lastModifiedBy>
  <cp:revision>699</cp:revision>
  <cp:lastPrinted>2017-12-19T00:15:00Z</cp:lastPrinted>
  <dcterms:created xsi:type="dcterms:W3CDTF">2010-04-21T10:01:00Z</dcterms:created>
  <dcterms:modified xsi:type="dcterms:W3CDTF">2025-04-15T02:23:45Z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F3A267FE9A8449D2A33A64463130920C_13</vt:lpwstr>
  </property>
</Properties>
</file>